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v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1" r:id="rId6"/>
    <p:sldId id="302" r:id="rId7"/>
    <p:sldId id="314" r:id="rId8"/>
    <p:sldId id="342" r:id="rId9"/>
    <p:sldId id="315" r:id="rId10"/>
    <p:sldId id="313" r:id="rId11"/>
    <p:sldId id="343" r:id="rId12"/>
    <p:sldId id="316" r:id="rId13"/>
    <p:sldId id="344" r:id="rId14"/>
    <p:sldId id="335" r:id="rId15"/>
    <p:sldId id="340" r:id="rId16"/>
    <p:sldId id="337" r:id="rId17"/>
    <p:sldId id="341" r:id="rId18"/>
    <p:sldId id="339" r:id="rId19"/>
    <p:sldId id="358" r:id="rId20"/>
    <p:sldId id="363" r:id="rId21"/>
    <p:sldId id="364" r:id="rId22"/>
    <p:sldId id="359" r:id="rId23"/>
    <p:sldId id="365" r:id="rId24"/>
    <p:sldId id="366" r:id="rId25"/>
    <p:sldId id="367" r:id="rId26"/>
    <p:sldId id="368" r:id="rId27"/>
    <p:sldId id="369" r:id="rId28"/>
    <p:sldId id="336" r:id="rId29"/>
    <p:sldId id="33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10F675-8CF2-4FA0-843E-C525986047CD}" v="158" dt="2021-04-08T16:19:29.685"/>
    <p1510:client id="{90E383D6-2376-4DD1-BF12-72E06E3288F5}" v="230" dt="2021-04-08T01:13:03.4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0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4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wapnil Paliwal" userId="8f2dd44c147d9304" providerId="LiveId" clId="{0510F675-8CF2-4FA0-843E-C525986047CD}"/>
    <pc:docChg chg="undo redo custSel addSld delSld modSld sldOrd">
      <pc:chgData name="Swapnil Paliwal" userId="8f2dd44c147d9304" providerId="LiveId" clId="{0510F675-8CF2-4FA0-843E-C525986047CD}" dt="2021-04-09T00:05:48.559" v="933" actId="20577"/>
      <pc:docMkLst>
        <pc:docMk/>
      </pc:docMkLst>
      <pc:sldChg chg="addSp delSp modSp add del mod">
        <pc:chgData name="Swapnil Paliwal" userId="8f2dd44c147d9304" providerId="LiveId" clId="{0510F675-8CF2-4FA0-843E-C525986047CD}" dt="2021-04-08T15:33:01.422" v="474" actId="1076"/>
        <pc:sldMkLst>
          <pc:docMk/>
          <pc:sldMk cId="1071725231" sldId="301"/>
        </pc:sldMkLst>
        <pc:spChg chg="add del mod">
          <ac:chgData name="Swapnil Paliwal" userId="8f2dd44c147d9304" providerId="LiveId" clId="{0510F675-8CF2-4FA0-843E-C525986047CD}" dt="2021-04-08T15:32:02.557" v="460" actId="478"/>
          <ac:spMkLst>
            <pc:docMk/>
            <pc:sldMk cId="1071725231" sldId="301"/>
            <ac:spMk id="4" creationId="{A1A206F8-83CA-4A0E-A594-D6ABAE21483D}"/>
          </ac:spMkLst>
        </pc:spChg>
        <pc:spChg chg="add del mod">
          <ac:chgData name="Swapnil Paliwal" userId="8f2dd44c147d9304" providerId="LiveId" clId="{0510F675-8CF2-4FA0-843E-C525986047CD}" dt="2021-04-08T15:32:46.546" v="469" actId="931"/>
          <ac:spMkLst>
            <pc:docMk/>
            <pc:sldMk cId="1071725231" sldId="301"/>
            <ac:spMk id="9" creationId="{CDCB81C7-3B72-4A8C-A9EE-F6B728511B6F}"/>
          </ac:spMkLst>
        </pc:spChg>
        <pc:graphicFrameChg chg="add del mod">
          <ac:chgData name="Swapnil Paliwal" userId="8f2dd44c147d9304" providerId="LiveId" clId="{0510F675-8CF2-4FA0-843E-C525986047CD}" dt="2021-04-08T15:32:40.436" v="468" actId="478"/>
          <ac:graphicFrameMkLst>
            <pc:docMk/>
            <pc:sldMk cId="1071725231" sldId="301"/>
            <ac:graphicFrameMk id="5" creationId="{3A536252-B1BA-4FD1-86BF-8534B48BEA40}"/>
          </ac:graphicFrameMkLst>
        </pc:graphicFrameChg>
        <pc:picChg chg="add del mod">
          <ac:chgData name="Swapnil Paliwal" userId="8f2dd44c147d9304" providerId="LiveId" clId="{0510F675-8CF2-4FA0-843E-C525986047CD}" dt="2021-04-08T15:32:01.498" v="459" actId="931"/>
          <ac:picMkLst>
            <pc:docMk/>
            <pc:sldMk cId="1071725231" sldId="301"/>
            <ac:picMk id="7" creationId="{04F2FCBC-49F3-4142-AC62-18D1F6A07150}"/>
          </ac:picMkLst>
        </pc:picChg>
        <pc:picChg chg="add mod">
          <ac:chgData name="Swapnil Paliwal" userId="8f2dd44c147d9304" providerId="LiveId" clId="{0510F675-8CF2-4FA0-843E-C525986047CD}" dt="2021-04-08T15:33:01.422" v="474" actId="1076"/>
          <ac:picMkLst>
            <pc:docMk/>
            <pc:sldMk cId="1071725231" sldId="301"/>
            <ac:picMk id="11" creationId="{A8A1AF3A-F2C9-46FE-B5EE-18B82DA2A00A}"/>
          </ac:picMkLst>
        </pc:picChg>
      </pc:sldChg>
      <pc:sldChg chg="addSp delSp modSp mod setClrOvrMap">
        <pc:chgData name="Swapnil Paliwal" userId="8f2dd44c147d9304" providerId="LiveId" clId="{0510F675-8CF2-4FA0-843E-C525986047CD}" dt="2021-04-09T00:05:48.559" v="933" actId="20577"/>
        <pc:sldMkLst>
          <pc:docMk/>
          <pc:sldMk cId="2178892375" sldId="302"/>
        </pc:sldMkLst>
        <pc:spChg chg="mod">
          <ac:chgData name="Swapnil Paliwal" userId="8f2dd44c147d9304" providerId="LiveId" clId="{0510F675-8CF2-4FA0-843E-C525986047CD}" dt="2021-04-08T16:18:01.582" v="608" actId="26606"/>
          <ac:spMkLst>
            <pc:docMk/>
            <pc:sldMk cId="2178892375" sldId="302"/>
            <ac:spMk id="2" creationId="{6442EC8D-194F-4461-B1C5-7CF8DD0BB3D4}"/>
          </ac:spMkLst>
        </pc:spChg>
        <pc:spChg chg="mod">
          <ac:chgData name="Swapnil Paliwal" userId="8f2dd44c147d9304" providerId="LiveId" clId="{0510F675-8CF2-4FA0-843E-C525986047CD}" dt="2021-04-09T00:05:48.559" v="933" actId="20577"/>
          <ac:spMkLst>
            <pc:docMk/>
            <pc:sldMk cId="2178892375" sldId="302"/>
            <ac:spMk id="3" creationId="{9C84EB2B-1F07-4325-A50B-0986F45A333B}"/>
          </ac:spMkLst>
        </pc:spChg>
        <pc:spChg chg="add mod">
          <ac:chgData name="Swapnil Paliwal" userId="8f2dd44c147d9304" providerId="LiveId" clId="{0510F675-8CF2-4FA0-843E-C525986047CD}" dt="2021-04-08T16:19:52.705" v="634" actId="1076"/>
          <ac:spMkLst>
            <pc:docMk/>
            <pc:sldMk cId="2178892375" sldId="302"/>
            <ac:spMk id="4" creationId="{64AC9AF1-3A4A-435A-B4AD-3CB1BD29ED5B}"/>
          </ac:spMkLst>
        </pc:spChg>
        <pc:spChg chg="del mod ord">
          <ac:chgData name="Swapnil Paliwal" userId="8f2dd44c147d9304" providerId="LiveId" clId="{0510F675-8CF2-4FA0-843E-C525986047CD}" dt="2021-04-08T16:18:08.732" v="610" actId="478"/>
          <ac:spMkLst>
            <pc:docMk/>
            <pc:sldMk cId="2178892375" sldId="302"/>
            <ac:spMk id="9" creationId="{E1738C3F-3C3B-4F62-A264-5ACA0348D790}"/>
          </ac:spMkLst>
        </pc:spChg>
        <pc:spChg chg="add del">
          <ac:chgData name="Swapnil Paliwal" userId="8f2dd44c147d9304" providerId="LiveId" clId="{0510F675-8CF2-4FA0-843E-C525986047CD}" dt="2021-04-08T16:18:01.582" v="608" actId="26606"/>
          <ac:spMkLst>
            <pc:docMk/>
            <pc:sldMk cId="2178892375" sldId="302"/>
            <ac:spMk id="10" creationId="{E844E128-FF69-4E9F-8327-6B504B3C5AE1}"/>
          </ac:spMkLst>
        </pc:spChg>
        <pc:spChg chg="add del">
          <ac:chgData name="Swapnil Paliwal" userId="8f2dd44c147d9304" providerId="LiveId" clId="{0510F675-8CF2-4FA0-843E-C525986047CD}" dt="2021-04-08T16:18:01.515" v="607" actId="26606"/>
          <ac:spMkLst>
            <pc:docMk/>
            <pc:sldMk cId="2178892375" sldId="302"/>
            <ac:spMk id="17" creationId="{E844E128-FF69-4E9F-8327-6B504B3C5AE1}"/>
          </ac:spMkLst>
        </pc:spChg>
        <pc:spChg chg="add">
          <ac:chgData name="Swapnil Paliwal" userId="8f2dd44c147d9304" providerId="LiveId" clId="{0510F675-8CF2-4FA0-843E-C525986047CD}" dt="2021-04-08T16:18:01.582" v="608" actId="26606"/>
          <ac:spMkLst>
            <pc:docMk/>
            <pc:sldMk cId="2178892375" sldId="302"/>
            <ac:spMk id="22" creationId="{0AB6E427-3F73-4C06-A5D5-AE52C3883B50}"/>
          </ac:spMkLst>
        </pc:spChg>
        <pc:spChg chg="add">
          <ac:chgData name="Swapnil Paliwal" userId="8f2dd44c147d9304" providerId="LiveId" clId="{0510F675-8CF2-4FA0-843E-C525986047CD}" dt="2021-04-08T16:18:01.582" v="608" actId="26606"/>
          <ac:spMkLst>
            <pc:docMk/>
            <pc:sldMk cId="2178892375" sldId="302"/>
            <ac:spMk id="23" creationId="{D8C9BDAA-0390-4B39-9B5C-BC95E5120DA4}"/>
          </ac:spMkLst>
        </pc:spChg>
        <pc:picChg chg="del">
          <ac:chgData name="Swapnil Paliwal" userId="8f2dd44c147d9304" providerId="LiveId" clId="{0510F675-8CF2-4FA0-843E-C525986047CD}" dt="2021-04-08T16:17:56.535" v="604" actId="478"/>
          <ac:picMkLst>
            <pc:docMk/>
            <pc:sldMk cId="2178892375" sldId="302"/>
            <ac:picMk id="5" creationId="{C3EC2E11-49B9-4A86-AC10-ED40ABD73B61}"/>
          </ac:picMkLst>
        </pc:picChg>
        <pc:picChg chg="add mod">
          <ac:chgData name="Swapnil Paliwal" userId="8f2dd44c147d9304" providerId="LiveId" clId="{0510F675-8CF2-4FA0-843E-C525986047CD}" dt="2021-04-08T16:19:14.658" v="621" actId="1076"/>
          <ac:picMkLst>
            <pc:docMk/>
            <pc:sldMk cId="2178892375" sldId="302"/>
            <ac:picMk id="8" creationId="{AFBBE08F-F2C4-4AE8-A671-A74D928E05F2}"/>
          </ac:picMkLst>
        </pc:picChg>
        <pc:picChg chg="add del mod">
          <ac:chgData name="Swapnil Paliwal" userId="8f2dd44c147d9304" providerId="LiveId" clId="{0510F675-8CF2-4FA0-843E-C525986047CD}" dt="2021-04-08T16:19:29.258" v="627" actId="21"/>
          <ac:picMkLst>
            <pc:docMk/>
            <pc:sldMk cId="2178892375" sldId="302"/>
            <ac:picMk id="14" creationId="{518EBD0B-01CA-4DE6-94E3-D5ABCCEAF5DC}"/>
          </ac:picMkLst>
        </pc:picChg>
        <pc:picChg chg="add mod">
          <ac:chgData name="Swapnil Paliwal" userId="8f2dd44c147d9304" providerId="LiveId" clId="{0510F675-8CF2-4FA0-843E-C525986047CD}" dt="2021-04-08T16:19:37.585" v="630" actId="1076"/>
          <ac:picMkLst>
            <pc:docMk/>
            <pc:sldMk cId="2178892375" sldId="302"/>
            <ac:picMk id="15" creationId="{0FF5D42B-A7F5-43DA-939D-33244E618930}"/>
          </ac:picMkLst>
        </pc:picChg>
        <pc:picChg chg="add mod">
          <ac:chgData name="Swapnil Paliwal" userId="8f2dd44c147d9304" providerId="LiveId" clId="{0510F675-8CF2-4FA0-843E-C525986047CD}" dt="2021-04-08T16:19:42.674" v="632" actId="1076"/>
          <ac:picMkLst>
            <pc:docMk/>
            <pc:sldMk cId="2178892375" sldId="302"/>
            <ac:picMk id="18" creationId="{76BA46A5-52D1-4289-8B86-A4AA2D5E43F2}"/>
          </ac:picMkLst>
        </pc:picChg>
        <pc:cxnChg chg="add del">
          <ac:chgData name="Swapnil Paliwal" userId="8f2dd44c147d9304" providerId="LiveId" clId="{0510F675-8CF2-4FA0-843E-C525986047CD}" dt="2021-04-08T16:18:01.582" v="608" actId="26606"/>
          <ac:cxnSpMkLst>
            <pc:docMk/>
            <pc:sldMk cId="2178892375" sldId="302"/>
            <ac:cxnSpMk id="12" creationId="{055CEADF-09EA-423C-8C45-F94AF44D5AF0}"/>
          </ac:cxnSpMkLst>
        </pc:cxnChg>
        <pc:cxnChg chg="add del">
          <ac:chgData name="Swapnil Paliwal" userId="8f2dd44c147d9304" providerId="LiveId" clId="{0510F675-8CF2-4FA0-843E-C525986047CD}" dt="2021-04-08T16:18:01.515" v="607" actId="26606"/>
          <ac:cxnSpMkLst>
            <pc:docMk/>
            <pc:sldMk cId="2178892375" sldId="302"/>
            <ac:cxnSpMk id="19" creationId="{055CEADF-09EA-423C-8C45-F94AF44D5AF0}"/>
          </ac:cxnSpMkLst>
        </pc:cxnChg>
        <pc:cxnChg chg="add">
          <ac:chgData name="Swapnil Paliwal" userId="8f2dd44c147d9304" providerId="LiveId" clId="{0510F675-8CF2-4FA0-843E-C525986047CD}" dt="2021-04-08T16:18:01.582" v="608" actId="26606"/>
          <ac:cxnSpMkLst>
            <pc:docMk/>
            <pc:sldMk cId="2178892375" sldId="302"/>
            <ac:cxnSpMk id="21" creationId="{E04A321A-A039-4720-87B4-66A4210E0D57}"/>
          </ac:cxnSpMkLst>
        </pc:cxnChg>
      </pc:sldChg>
      <pc:sldChg chg="delSp modSp add del mod">
        <pc:chgData name="Swapnil Paliwal" userId="8f2dd44c147d9304" providerId="LiveId" clId="{0510F675-8CF2-4FA0-843E-C525986047CD}" dt="2021-04-08T16:20:15.288" v="648" actId="47"/>
        <pc:sldMkLst>
          <pc:docMk/>
          <pc:sldMk cId="3019985569" sldId="303"/>
        </pc:sldMkLst>
        <pc:spChg chg="mod">
          <ac:chgData name="Swapnil Paliwal" userId="8f2dd44c147d9304" providerId="LiveId" clId="{0510F675-8CF2-4FA0-843E-C525986047CD}" dt="2021-04-08T16:19:57.425" v="635" actId="21"/>
          <ac:spMkLst>
            <pc:docMk/>
            <pc:sldMk cId="3019985569" sldId="303"/>
            <ac:spMk id="3" creationId="{262A40AC-2DDC-4377-965B-734CBBF9A6B5}"/>
          </ac:spMkLst>
        </pc:spChg>
        <pc:picChg chg="del">
          <ac:chgData name="Swapnil Paliwal" userId="8f2dd44c147d9304" providerId="LiveId" clId="{0510F675-8CF2-4FA0-843E-C525986047CD}" dt="2021-04-08T16:17:54.340" v="603" actId="21"/>
          <ac:picMkLst>
            <pc:docMk/>
            <pc:sldMk cId="3019985569" sldId="303"/>
            <ac:picMk id="9" creationId="{05BE52FA-63CC-4265-B175-0890D7014977}"/>
          </ac:picMkLst>
        </pc:picChg>
      </pc:sldChg>
      <pc:sldChg chg="add del">
        <pc:chgData name="Swapnil Paliwal" userId="8f2dd44c147d9304" providerId="LiveId" clId="{0510F675-8CF2-4FA0-843E-C525986047CD}" dt="2021-04-08T06:25:29.875" v="209" actId="47"/>
        <pc:sldMkLst>
          <pc:docMk/>
          <pc:sldMk cId="1375646528" sldId="304"/>
        </pc:sldMkLst>
      </pc:sldChg>
      <pc:sldChg chg="del">
        <pc:chgData name="Swapnil Paliwal" userId="8f2dd44c147d9304" providerId="LiveId" clId="{0510F675-8CF2-4FA0-843E-C525986047CD}" dt="2021-04-08T01:29:52.710" v="90" actId="47"/>
        <pc:sldMkLst>
          <pc:docMk/>
          <pc:sldMk cId="347484590" sldId="307"/>
        </pc:sldMkLst>
      </pc:sldChg>
      <pc:sldChg chg="del">
        <pc:chgData name="Swapnil Paliwal" userId="8f2dd44c147d9304" providerId="LiveId" clId="{0510F675-8CF2-4FA0-843E-C525986047CD}" dt="2021-04-08T01:29:54.361" v="91" actId="47"/>
        <pc:sldMkLst>
          <pc:docMk/>
          <pc:sldMk cId="1515126069" sldId="308"/>
        </pc:sldMkLst>
      </pc:sldChg>
      <pc:sldChg chg="del">
        <pc:chgData name="Swapnil Paliwal" userId="8f2dd44c147d9304" providerId="LiveId" clId="{0510F675-8CF2-4FA0-843E-C525986047CD}" dt="2021-04-08T01:29:54.367" v="92" actId="47"/>
        <pc:sldMkLst>
          <pc:docMk/>
          <pc:sldMk cId="1843210574" sldId="309"/>
        </pc:sldMkLst>
      </pc:sldChg>
      <pc:sldChg chg="del">
        <pc:chgData name="Swapnil Paliwal" userId="8f2dd44c147d9304" providerId="LiveId" clId="{0510F675-8CF2-4FA0-843E-C525986047CD}" dt="2021-04-08T01:29:57.490" v="94" actId="47"/>
        <pc:sldMkLst>
          <pc:docMk/>
          <pc:sldMk cId="2996936962" sldId="310"/>
        </pc:sldMkLst>
      </pc:sldChg>
      <pc:sldChg chg="del">
        <pc:chgData name="Swapnil Paliwal" userId="8f2dd44c147d9304" providerId="LiveId" clId="{0510F675-8CF2-4FA0-843E-C525986047CD}" dt="2021-04-08T01:31:36.928" v="96" actId="47"/>
        <pc:sldMkLst>
          <pc:docMk/>
          <pc:sldMk cId="3653465706" sldId="311"/>
        </pc:sldMkLst>
      </pc:sldChg>
      <pc:sldChg chg="del">
        <pc:chgData name="Swapnil Paliwal" userId="8f2dd44c147d9304" providerId="LiveId" clId="{0510F675-8CF2-4FA0-843E-C525986047CD}" dt="2021-04-08T01:29:56.478" v="93" actId="47"/>
        <pc:sldMkLst>
          <pc:docMk/>
          <pc:sldMk cId="1654266019" sldId="312"/>
        </pc:sldMkLst>
      </pc:sldChg>
      <pc:sldChg chg="addSp delSp modSp mod ord">
        <pc:chgData name="Swapnil Paliwal" userId="8f2dd44c147d9304" providerId="LiveId" clId="{0510F675-8CF2-4FA0-843E-C525986047CD}" dt="2021-04-09T00:05:08.008" v="914" actId="20577"/>
        <pc:sldMkLst>
          <pc:docMk/>
          <pc:sldMk cId="1338231488" sldId="313"/>
        </pc:sldMkLst>
        <pc:spChg chg="mod">
          <ac:chgData name="Swapnil Paliwal" userId="8f2dd44c147d9304" providerId="LiveId" clId="{0510F675-8CF2-4FA0-843E-C525986047CD}" dt="2021-04-09T00:05:08.008" v="914" actId="20577"/>
          <ac:spMkLst>
            <pc:docMk/>
            <pc:sldMk cId="1338231488" sldId="313"/>
            <ac:spMk id="3" creationId="{D1B8CCF6-5884-46FD-8A8F-204FFEAEE233}"/>
          </ac:spMkLst>
        </pc:spChg>
        <pc:picChg chg="del">
          <ac:chgData name="Swapnil Paliwal" userId="8f2dd44c147d9304" providerId="LiveId" clId="{0510F675-8CF2-4FA0-843E-C525986047CD}" dt="2021-04-08T02:19:54.043" v="106" actId="478"/>
          <ac:picMkLst>
            <pc:docMk/>
            <pc:sldMk cId="1338231488" sldId="313"/>
            <ac:picMk id="5" creationId="{448B169A-2136-4506-8CD1-6ECC15D8BCFF}"/>
          </ac:picMkLst>
        </pc:picChg>
        <pc:picChg chg="add mod">
          <ac:chgData name="Swapnil Paliwal" userId="8f2dd44c147d9304" providerId="LiveId" clId="{0510F675-8CF2-4FA0-843E-C525986047CD}" dt="2021-04-08T02:20:26.573" v="122" actId="1076"/>
          <ac:picMkLst>
            <pc:docMk/>
            <pc:sldMk cId="1338231488" sldId="313"/>
            <ac:picMk id="8" creationId="{7C578DAC-0FCE-47C2-9BE8-4DAF57E04453}"/>
          </ac:picMkLst>
        </pc:picChg>
      </pc:sldChg>
      <pc:sldChg chg="addSp delSp modSp mod setBg delAnim modAnim setClrOvrMap">
        <pc:chgData name="Swapnil Paliwal" userId="8f2dd44c147d9304" providerId="LiveId" clId="{0510F675-8CF2-4FA0-843E-C525986047CD}" dt="2021-04-08T04:01:16.691" v="148" actId="21"/>
        <pc:sldMkLst>
          <pc:docMk/>
          <pc:sldMk cId="732032729" sldId="314"/>
        </pc:sldMkLst>
        <pc:spChg chg="add del mod">
          <ac:chgData name="Swapnil Paliwal" userId="8f2dd44c147d9304" providerId="LiveId" clId="{0510F675-8CF2-4FA0-843E-C525986047CD}" dt="2021-04-08T04:00:49.050" v="146" actId="26606"/>
          <ac:spMkLst>
            <pc:docMk/>
            <pc:sldMk cId="732032729" sldId="314"/>
            <ac:spMk id="2" creationId="{133ABA99-BB92-4919-93BF-11B219F17EAB}"/>
          </ac:spMkLst>
        </pc:spChg>
        <pc:spChg chg="del">
          <ac:chgData name="Swapnil Paliwal" userId="8f2dd44c147d9304" providerId="LiveId" clId="{0510F675-8CF2-4FA0-843E-C525986047CD}" dt="2021-04-08T01:20:14.137" v="1" actId="478"/>
          <ac:spMkLst>
            <pc:docMk/>
            <pc:sldMk cId="732032729" sldId="314"/>
            <ac:spMk id="3" creationId="{AADBF65C-1AD1-43CE-B46E-77B012C36B70}"/>
          </ac:spMkLst>
        </pc:spChg>
        <pc:spChg chg="add del mod">
          <ac:chgData name="Swapnil Paliwal" userId="8f2dd44c147d9304" providerId="LiveId" clId="{0510F675-8CF2-4FA0-843E-C525986047CD}" dt="2021-04-08T04:00:49.050" v="146" actId="26606"/>
          <ac:spMkLst>
            <pc:docMk/>
            <pc:sldMk cId="732032729" sldId="314"/>
            <ac:spMk id="5" creationId="{7DF2838F-4FAA-4D9C-8DEE-37942983B938}"/>
          </ac:spMkLst>
        </pc:spChg>
        <pc:spChg chg="add del mod">
          <ac:chgData name="Swapnil Paliwal" userId="8f2dd44c147d9304" providerId="LiveId" clId="{0510F675-8CF2-4FA0-843E-C525986047CD}" dt="2021-04-08T04:00:40.616" v="143" actId="478"/>
          <ac:spMkLst>
            <pc:docMk/>
            <pc:sldMk cId="732032729" sldId="314"/>
            <ac:spMk id="8" creationId="{0DD3E0BC-F55A-472C-9DDF-11FAEC88A3FB}"/>
          </ac:spMkLst>
        </pc:spChg>
        <pc:spChg chg="add">
          <ac:chgData name="Swapnil Paliwal" userId="8f2dd44c147d9304" providerId="LiveId" clId="{0510F675-8CF2-4FA0-843E-C525986047CD}" dt="2021-04-08T04:00:49.050" v="146" actId="26606"/>
          <ac:spMkLst>
            <pc:docMk/>
            <pc:sldMk cId="732032729" sldId="314"/>
            <ac:spMk id="9" creationId="{39E3965E-AC41-4711-9D10-E25ABB132D86}"/>
          </ac:spMkLst>
        </pc:spChg>
        <pc:spChg chg="add del">
          <ac:chgData name="Swapnil Paliwal" userId="8f2dd44c147d9304" providerId="LiveId" clId="{0510F675-8CF2-4FA0-843E-C525986047CD}" dt="2021-04-08T03:59:59.717" v="129" actId="26606"/>
          <ac:spMkLst>
            <pc:docMk/>
            <pc:sldMk cId="732032729" sldId="314"/>
            <ac:spMk id="11" creationId="{A8E9C91B-7EAD-4562-AB0E-DFB9663AECE3}"/>
          </ac:spMkLst>
        </pc:spChg>
        <pc:spChg chg="add">
          <ac:chgData name="Swapnil Paliwal" userId="8f2dd44c147d9304" providerId="LiveId" clId="{0510F675-8CF2-4FA0-843E-C525986047CD}" dt="2021-04-08T04:00:49.050" v="146" actId="26606"/>
          <ac:spMkLst>
            <pc:docMk/>
            <pc:sldMk cId="732032729" sldId="314"/>
            <ac:spMk id="12" creationId="{2FDF0794-1B86-42B2-B8C7-F60123E638ED}"/>
          </ac:spMkLst>
        </pc:spChg>
        <pc:spChg chg="add del">
          <ac:chgData name="Swapnil Paliwal" userId="8f2dd44c147d9304" providerId="LiveId" clId="{0510F675-8CF2-4FA0-843E-C525986047CD}" dt="2021-04-08T04:00:19.926" v="131" actId="26606"/>
          <ac:spMkLst>
            <pc:docMk/>
            <pc:sldMk cId="732032729" sldId="314"/>
            <ac:spMk id="13" creationId="{652BD35A-BC99-4831-A358-06E2CEB96697}"/>
          </ac:spMkLst>
        </pc:spChg>
        <pc:spChg chg="add del">
          <ac:chgData name="Swapnil Paliwal" userId="8f2dd44c147d9304" providerId="LiveId" clId="{0510F675-8CF2-4FA0-843E-C525986047CD}" dt="2021-04-08T04:00:19.926" v="131" actId="26606"/>
          <ac:spMkLst>
            <pc:docMk/>
            <pc:sldMk cId="732032729" sldId="314"/>
            <ac:spMk id="14" creationId="{A8E9C91B-7EAD-4562-AB0E-DFB9663AECE3}"/>
          </ac:spMkLst>
        </pc:spChg>
        <pc:spChg chg="add del">
          <ac:chgData name="Swapnil Paliwal" userId="8f2dd44c147d9304" providerId="LiveId" clId="{0510F675-8CF2-4FA0-843E-C525986047CD}" dt="2021-04-08T04:00:19.926" v="131" actId="26606"/>
          <ac:spMkLst>
            <pc:docMk/>
            <pc:sldMk cId="732032729" sldId="314"/>
            <ac:spMk id="15" creationId="{B76E24C1-2968-40DC-A36E-F6B85F0F0752}"/>
          </ac:spMkLst>
        </pc:spChg>
        <pc:spChg chg="add">
          <ac:chgData name="Swapnil Paliwal" userId="8f2dd44c147d9304" providerId="LiveId" clId="{0510F675-8CF2-4FA0-843E-C525986047CD}" dt="2021-04-08T04:00:49.050" v="146" actId="26606"/>
          <ac:spMkLst>
            <pc:docMk/>
            <pc:sldMk cId="732032729" sldId="314"/>
            <ac:spMk id="16" creationId="{EEFC1EB0-DB92-4E98-B3A9-0CD6FA5A8B62}"/>
          </ac:spMkLst>
        </pc:spChg>
        <pc:spChg chg="add del">
          <ac:chgData name="Swapnil Paliwal" userId="8f2dd44c147d9304" providerId="LiveId" clId="{0510F675-8CF2-4FA0-843E-C525986047CD}" dt="2021-04-08T04:00:40.535" v="141" actId="26606"/>
          <ac:spMkLst>
            <pc:docMk/>
            <pc:sldMk cId="732032729" sldId="314"/>
            <ac:spMk id="17" creationId="{8117041D-1A7B-4ECA-AB68-3CFDB6726B8E}"/>
          </ac:spMkLst>
        </pc:spChg>
        <pc:spChg chg="add del">
          <ac:chgData name="Swapnil Paliwal" userId="8f2dd44c147d9304" providerId="LiveId" clId="{0510F675-8CF2-4FA0-843E-C525986047CD}" dt="2021-04-08T04:00:40.535" v="141" actId="26606"/>
          <ac:spMkLst>
            <pc:docMk/>
            <pc:sldMk cId="732032729" sldId="314"/>
            <ac:spMk id="18" creationId="{39E3965E-AC41-4711-9D10-E25ABB132D86}"/>
          </ac:spMkLst>
        </pc:spChg>
        <pc:spChg chg="add del">
          <ac:chgData name="Swapnil Paliwal" userId="8f2dd44c147d9304" providerId="LiveId" clId="{0510F675-8CF2-4FA0-843E-C525986047CD}" dt="2021-04-08T04:00:40.535" v="141" actId="26606"/>
          <ac:spMkLst>
            <pc:docMk/>
            <pc:sldMk cId="732032729" sldId="314"/>
            <ac:spMk id="21" creationId="{B4D0E555-16F6-44D0-BF56-AF5FF5BDE9D6}"/>
          </ac:spMkLst>
        </pc:spChg>
        <pc:picChg chg="add mod">
          <ac:chgData name="Swapnil Paliwal" userId="8f2dd44c147d9304" providerId="LiveId" clId="{0510F675-8CF2-4FA0-843E-C525986047CD}" dt="2021-04-08T04:00:40.644" v="144"/>
          <ac:picMkLst>
            <pc:docMk/>
            <pc:sldMk cId="732032729" sldId="314"/>
            <ac:picMk id="6" creationId="{34BF2D3F-B55F-480B-B388-2D2D7421E5A8}"/>
          </ac:picMkLst>
        </pc:picChg>
        <pc:picChg chg="add">
          <ac:chgData name="Swapnil Paliwal" userId="8f2dd44c147d9304" providerId="LiveId" clId="{0510F675-8CF2-4FA0-843E-C525986047CD}" dt="2021-04-08T04:00:49.050" v="146" actId="26606"/>
          <ac:picMkLst>
            <pc:docMk/>
            <pc:sldMk cId="732032729" sldId="314"/>
            <ac:picMk id="7" creationId="{41690B99-5048-4A41-B35D-86366E0D48D4}"/>
          </ac:picMkLst>
        </pc:picChg>
        <pc:picChg chg="add del mod">
          <ac:chgData name="Swapnil Paliwal" userId="8f2dd44c147d9304" providerId="LiveId" clId="{0510F675-8CF2-4FA0-843E-C525986047CD}" dt="2021-04-08T04:01:16.691" v="148" actId="21"/>
          <ac:picMkLst>
            <pc:docMk/>
            <pc:sldMk cId="732032729" sldId="314"/>
            <ac:picMk id="23" creationId="{357F86D8-4F16-4F8A-B628-4F0705B1D427}"/>
          </ac:picMkLst>
        </pc:picChg>
        <pc:cxnChg chg="add">
          <ac:chgData name="Swapnil Paliwal" userId="8f2dd44c147d9304" providerId="LiveId" clId="{0510F675-8CF2-4FA0-843E-C525986047CD}" dt="2021-04-08T04:00:49.050" v="146" actId="26606"/>
          <ac:cxnSpMkLst>
            <pc:docMk/>
            <pc:sldMk cId="732032729" sldId="314"/>
            <ac:cxnSpMk id="10" creationId="{1F5DC8C3-BA5F-4EED-BB9A-A14272BD82A1}"/>
          </ac:cxnSpMkLst>
        </pc:cxnChg>
        <pc:cxnChg chg="add del">
          <ac:chgData name="Swapnil Paliwal" userId="8f2dd44c147d9304" providerId="LiveId" clId="{0510F675-8CF2-4FA0-843E-C525986047CD}" dt="2021-04-08T04:00:40.535" v="141" actId="26606"/>
          <ac:cxnSpMkLst>
            <pc:docMk/>
            <pc:sldMk cId="732032729" sldId="314"/>
            <ac:cxnSpMk id="19" creationId="{ABCD2462-4C1E-401A-AC2D-F799A138B245}"/>
          </ac:cxnSpMkLst>
        </pc:cxnChg>
        <pc:cxnChg chg="add del">
          <ac:chgData name="Swapnil Paliwal" userId="8f2dd44c147d9304" providerId="LiveId" clId="{0510F675-8CF2-4FA0-843E-C525986047CD}" dt="2021-04-08T04:00:40.535" v="141" actId="26606"/>
          <ac:cxnSpMkLst>
            <pc:docMk/>
            <pc:sldMk cId="732032729" sldId="314"/>
            <ac:cxnSpMk id="20" creationId="{1F5DC8C3-BA5F-4EED-BB9A-A14272BD82A1}"/>
          </ac:cxnSpMkLst>
        </pc:cxnChg>
        <pc:cxnChg chg="add">
          <ac:chgData name="Swapnil Paliwal" userId="8f2dd44c147d9304" providerId="LiveId" clId="{0510F675-8CF2-4FA0-843E-C525986047CD}" dt="2021-04-08T04:00:49.050" v="146" actId="26606"/>
          <ac:cxnSpMkLst>
            <pc:docMk/>
            <pc:sldMk cId="732032729" sldId="314"/>
            <ac:cxnSpMk id="22" creationId="{96D07482-83A3-4451-943C-B46961082957}"/>
          </ac:cxnSpMkLst>
        </pc:cxnChg>
      </pc:sldChg>
      <pc:sldChg chg="addSp delSp modSp mod">
        <pc:chgData name="Swapnil Paliwal" userId="8f2dd44c147d9304" providerId="LiveId" clId="{0510F675-8CF2-4FA0-843E-C525986047CD}" dt="2021-04-08T16:31:28.467" v="821" actId="1076"/>
        <pc:sldMkLst>
          <pc:docMk/>
          <pc:sldMk cId="2841005349" sldId="315"/>
        </pc:sldMkLst>
        <pc:spChg chg="mod">
          <ac:chgData name="Swapnil Paliwal" userId="8f2dd44c147d9304" providerId="LiveId" clId="{0510F675-8CF2-4FA0-843E-C525986047CD}" dt="2021-04-08T15:33:16.404" v="479" actId="26606"/>
          <ac:spMkLst>
            <pc:docMk/>
            <pc:sldMk cId="2841005349" sldId="315"/>
            <ac:spMk id="2" creationId="{62BA474A-C9FF-47B1-B671-61C331B16739}"/>
          </ac:spMkLst>
        </pc:spChg>
        <pc:spChg chg="add mod">
          <ac:chgData name="Swapnil Paliwal" userId="8f2dd44c147d9304" providerId="LiveId" clId="{0510F675-8CF2-4FA0-843E-C525986047CD}" dt="2021-04-08T15:33:16.404" v="479" actId="26606"/>
          <ac:spMkLst>
            <pc:docMk/>
            <pc:sldMk cId="2841005349" sldId="315"/>
            <ac:spMk id="3" creationId="{0C303F17-4ED6-468F-92E1-E49EBBC5889E}"/>
          </ac:spMkLst>
        </pc:spChg>
        <pc:spChg chg="add del mod">
          <ac:chgData name="Swapnil Paliwal" userId="8f2dd44c147d9304" providerId="LiveId" clId="{0510F675-8CF2-4FA0-843E-C525986047CD}" dt="2021-04-08T15:31:58.314" v="454" actId="478"/>
          <ac:spMkLst>
            <pc:docMk/>
            <pc:sldMk cId="2841005349" sldId="315"/>
            <ac:spMk id="6" creationId="{B2233628-DD2A-4EE9-8A6F-5D31CA94D405}"/>
          </ac:spMkLst>
        </pc:spChg>
        <pc:spChg chg="add del">
          <ac:chgData name="Swapnil Paliwal" userId="8f2dd44c147d9304" providerId="LiveId" clId="{0510F675-8CF2-4FA0-843E-C525986047CD}" dt="2021-04-08T15:33:16.404" v="479" actId="26606"/>
          <ac:spMkLst>
            <pc:docMk/>
            <pc:sldMk cId="2841005349" sldId="315"/>
            <ac:spMk id="9" creationId="{EE1530B0-6F96-46C0-8B3E-3215CB756BE4}"/>
          </ac:spMkLst>
        </pc:spChg>
        <pc:spChg chg="add del">
          <ac:chgData name="Swapnil Paliwal" userId="8f2dd44c147d9304" providerId="LiveId" clId="{0510F675-8CF2-4FA0-843E-C525986047CD}" dt="2021-04-08T15:33:16.404" v="479" actId="26606"/>
          <ac:spMkLst>
            <pc:docMk/>
            <pc:sldMk cId="2841005349" sldId="315"/>
            <ac:spMk id="11" creationId="{754910CF-1B56-45D3-960A-E89F7B3B9131}"/>
          </ac:spMkLst>
        </pc:spChg>
        <pc:spChg chg="add del mod">
          <ac:chgData name="Swapnil Paliwal" userId="8f2dd44c147d9304" providerId="LiveId" clId="{0510F675-8CF2-4FA0-843E-C525986047CD}" dt="2021-04-08T15:33:14.569" v="476" actId="931"/>
          <ac:spMkLst>
            <pc:docMk/>
            <pc:sldMk cId="2841005349" sldId="315"/>
            <ac:spMk id="12" creationId="{594F768D-1E13-4EC0-87FD-8F4C5A903EB3}"/>
          </ac:spMkLst>
        </pc:spChg>
        <pc:spChg chg="add del">
          <ac:chgData name="Swapnil Paliwal" userId="8f2dd44c147d9304" providerId="LiveId" clId="{0510F675-8CF2-4FA0-843E-C525986047CD}" dt="2021-04-08T15:31:57.376" v="451" actId="26606"/>
          <ac:spMkLst>
            <pc:docMk/>
            <pc:sldMk cId="2841005349" sldId="315"/>
            <ac:spMk id="16" creationId="{0AB6E427-3F73-4C06-A5D5-AE52C3883B50}"/>
          </ac:spMkLst>
        </pc:spChg>
        <pc:spChg chg="add del">
          <ac:chgData name="Swapnil Paliwal" userId="8f2dd44c147d9304" providerId="LiveId" clId="{0510F675-8CF2-4FA0-843E-C525986047CD}" dt="2021-04-08T15:31:57.376" v="451" actId="26606"/>
          <ac:spMkLst>
            <pc:docMk/>
            <pc:sldMk cId="2841005349" sldId="315"/>
            <ac:spMk id="18" creationId="{D8C9BDAA-0390-4B39-9B5C-BC95E5120DA4}"/>
          </ac:spMkLst>
        </pc:spChg>
        <pc:spChg chg="add">
          <ac:chgData name="Swapnil Paliwal" userId="8f2dd44c147d9304" providerId="LiveId" clId="{0510F675-8CF2-4FA0-843E-C525986047CD}" dt="2021-04-08T15:33:16.404" v="479" actId="26606"/>
          <ac:spMkLst>
            <pc:docMk/>
            <pc:sldMk cId="2841005349" sldId="315"/>
            <ac:spMk id="19" creationId="{0AB6E427-3F73-4C06-A5D5-AE52C3883B50}"/>
          </ac:spMkLst>
        </pc:spChg>
        <pc:spChg chg="add">
          <ac:chgData name="Swapnil Paliwal" userId="8f2dd44c147d9304" providerId="LiveId" clId="{0510F675-8CF2-4FA0-843E-C525986047CD}" dt="2021-04-08T15:33:16.404" v="479" actId="26606"/>
          <ac:spMkLst>
            <pc:docMk/>
            <pc:sldMk cId="2841005349" sldId="315"/>
            <ac:spMk id="21" creationId="{D8C9BDAA-0390-4B39-9B5C-BC95E5120DA4}"/>
          </ac:spMkLst>
        </pc:spChg>
        <pc:graphicFrameChg chg="add del">
          <ac:chgData name="Swapnil Paliwal" userId="8f2dd44c147d9304" providerId="LiveId" clId="{0510F675-8CF2-4FA0-843E-C525986047CD}" dt="2021-04-08T15:33:07.783" v="475" actId="478"/>
          <ac:graphicFrameMkLst>
            <pc:docMk/>
            <pc:sldMk cId="2841005349" sldId="315"/>
            <ac:graphicFrameMk id="5" creationId="{D0B5F921-46E1-4A3D-93C7-5852E8974AF4}"/>
          </ac:graphicFrameMkLst>
        </pc:graphicFrameChg>
        <pc:picChg chg="add del mod">
          <ac:chgData name="Swapnil Paliwal" userId="8f2dd44c147d9304" providerId="LiveId" clId="{0510F675-8CF2-4FA0-843E-C525986047CD}" dt="2021-04-08T15:31:57.866" v="453" actId="931"/>
          <ac:picMkLst>
            <pc:docMk/>
            <pc:sldMk cId="2841005349" sldId="315"/>
            <ac:picMk id="8" creationId="{75868172-1F3D-4B5E-8842-293C13AE6AB7}"/>
          </ac:picMkLst>
        </pc:picChg>
        <pc:picChg chg="add mod">
          <ac:chgData name="Swapnil Paliwal" userId="8f2dd44c147d9304" providerId="LiveId" clId="{0510F675-8CF2-4FA0-843E-C525986047CD}" dt="2021-04-08T16:31:28.467" v="821" actId="1076"/>
          <ac:picMkLst>
            <pc:docMk/>
            <pc:sldMk cId="2841005349" sldId="315"/>
            <ac:picMk id="14" creationId="{45C5231F-7EB0-473D-87F2-1063E60A2A9A}"/>
          </ac:picMkLst>
        </pc:picChg>
        <pc:cxnChg chg="add del">
          <ac:chgData name="Swapnil Paliwal" userId="8f2dd44c147d9304" providerId="LiveId" clId="{0510F675-8CF2-4FA0-843E-C525986047CD}" dt="2021-04-08T15:31:57.376" v="451" actId="26606"/>
          <ac:cxnSpMkLst>
            <pc:docMk/>
            <pc:sldMk cId="2841005349" sldId="315"/>
            <ac:cxnSpMk id="20" creationId="{E04A321A-A039-4720-87B4-66A4210E0D57}"/>
          </ac:cxnSpMkLst>
        </pc:cxnChg>
        <pc:cxnChg chg="add">
          <ac:chgData name="Swapnil Paliwal" userId="8f2dd44c147d9304" providerId="LiveId" clId="{0510F675-8CF2-4FA0-843E-C525986047CD}" dt="2021-04-08T15:33:16.404" v="479" actId="26606"/>
          <ac:cxnSpMkLst>
            <pc:docMk/>
            <pc:sldMk cId="2841005349" sldId="315"/>
            <ac:cxnSpMk id="23" creationId="{E04A321A-A039-4720-87B4-66A4210E0D57}"/>
          </ac:cxnSpMkLst>
        </pc:cxnChg>
      </pc:sldChg>
      <pc:sldChg chg="addSp delSp modSp mod setBg modAnim setClrOvrMap">
        <pc:chgData name="Swapnil Paliwal" userId="8f2dd44c147d9304" providerId="LiveId" clId="{0510F675-8CF2-4FA0-843E-C525986047CD}" dt="2021-04-08T04:05:18.571" v="195" actId="26606"/>
        <pc:sldMkLst>
          <pc:docMk/>
          <pc:sldMk cId="2796843188" sldId="316"/>
        </pc:sldMkLst>
        <pc:spChg chg="del mod">
          <ac:chgData name="Swapnil Paliwal" userId="8f2dd44c147d9304" providerId="LiveId" clId="{0510F675-8CF2-4FA0-843E-C525986047CD}" dt="2021-04-08T04:04:57.956" v="192" actId="478"/>
          <ac:spMkLst>
            <pc:docMk/>
            <pc:sldMk cId="2796843188" sldId="316"/>
            <ac:spMk id="2" creationId="{FE91ED1A-D6FF-453F-97E9-8EABA9413D56}"/>
          </ac:spMkLst>
        </pc:spChg>
        <pc:spChg chg="del mod">
          <ac:chgData name="Swapnil Paliwal" userId="8f2dd44c147d9304" providerId="LiveId" clId="{0510F675-8CF2-4FA0-843E-C525986047CD}" dt="2021-04-08T04:03:46.577" v="165" actId="478"/>
          <ac:spMkLst>
            <pc:docMk/>
            <pc:sldMk cId="2796843188" sldId="316"/>
            <ac:spMk id="3" creationId="{9628F209-D897-4592-8B4A-79A6ADE418E3}"/>
          </ac:spMkLst>
        </pc:spChg>
        <pc:spChg chg="add del mod">
          <ac:chgData name="Swapnil Paliwal" userId="8f2dd44c147d9304" providerId="LiveId" clId="{0510F675-8CF2-4FA0-843E-C525986047CD}" dt="2021-04-08T04:04:59.732" v="193" actId="478"/>
          <ac:spMkLst>
            <pc:docMk/>
            <pc:sldMk cId="2796843188" sldId="316"/>
            <ac:spMk id="5" creationId="{7B3B72FC-0014-47E3-B301-E72072D91E4A}"/>
          </ac:spMkLst>
        </pc:spChg>
        <pc:spChg chg="add">
          <ac:chgData name="Swapnil Paliwal" userId="8f2dd44c147d9304" providerId="LiveId" clId="{0510F675-8CF2-4FA0-843E-C525986047CD}" dt="2021-04-08T04:05:18.571" v="195" actId="26606"/>
          <ac:spMkLst>
            <pc:docMk/>
            <pc:sldMk cId="2796843188" sldId="316"/>
            <ac:spMk id="11" creationId="{A8E9C91B-7EAD-4562-AB0E-DFB9663AECE3}"/>
          </ac:spMkLst>
        </pc:spChg>
        <pc:spChg chg="add">
          <ac:chgData name="Swapnil Paliwal" userId="8f2dd44c147d9304" providerId="LiveId" clId="{0510F675-8CF2-4FA0-843E-C525986047CD}" dt="2021-04-08T04:05:18.571" v="195" actId="26606"/>
          <ac:spMkLst>
            <pc:docMk/>
            <pc:sldMk cId="2796843188" sldId="316"/>
            <ac:spMk id="13" creationId="{652BD35A-BC99-4831-A358-06E2CEB96697}"/>
          </ac:spMkLst>
        </pc:spChg>
        <pc:spChg chg="add">
          <ac:chgData name="Swapnil Paliwal" userId="8f2dd44c147d9304" providerId="LiveId" clId="{0510F675-8CF2-4FA0-843E-C525986047CD}" dt="2021-04-08T04:05:18.571" v="195" actId="26606"/>
          <ac:spMkLst>
            <pc:docMk/>
            <pc:sldMk cId="2796843188" sldId="316"/>
            <ac:spMk id="15" creationId="{B76E24C1-2968-40DC-A36E-F6B85F0F0752}"/>
          </ac:spMkLst>
        </pc:spChg>
        <pc:picChg chg="add mod">
          <ac:chgData name="Swapnil Paliwal" userId="8f2dd44c147d9304" providerId="LiveId" clId="{0510F675-8CF2-4FA0-843E-C525986047CD}" dt="2021-04-08T04:05:18.571" v="195" actId="26606"/>
          <ac:picMkLst>
            <pc:docMk/>
            <pc:sldMk cId="2796843188" sldId="316"/>
            <ac:picMk id="6" creationId="{7F232551-90D2-469E-9F12-B17F80B657E8}"/>
          </ac:picMkLst>
        </pc:picChg>
      </pc:sldChg>
      <pc:sldChg chg="add del">
        <pc:chgData name="Swapnil Paliwal" userId="8f2dd44c147d9304" providerId="LiveId" clId="{0510F675-8CF2-4FA0-843E-C525986047CD}" dt="2021-04-08T01:21:34.065" v="60" actId="47"/>
        <pc:sldMkLst>
          <pc:docMk/>
          <pc:sldMk cId="2698900661" sldId="317"/>
        </pc:sldMkLst>
      </pc:sldChg>
      <pc:sldChg chg="add del">
        <pc:chgData name="Swapnil Paliwal" userId="8f2dd44c147d9304" providerId="LiveId" clId="{0510F675-8CF2-4FA0-843E-C525986047CD}" dt="2021-04-08T01:21:39.610" v="61" actId="47"/>
        <pc:sldMkLst>
          <pc:docMk/>
          <pc:sldMk cId="91416275" sldId="319"/>
        </pc:sldMkLst>
      </pc:sldChg>
      <pc:sldChg chg="del">
        <pc:chgData name="Swapnil Paliwal" userId="8f2dd44c147d9304" providerId="LiveId" clId="{0510F675-8CF2-4FA0-843E-C525986047CD}" dt="2021-04-08T01:21:45.629" v="62" actId="47"/>
        <pc:sldMkLst>
          <pc:docMk/>
          <pc:sldMk cId="3574333244" sldId="320"/>
        </pc:sldMkLst>
      </pc:sldChg>
      <pc:sldChg chg="del ord">
        <pc:chgData name="Swapnil Paliwal" userId="8f2dd44c147d9304" providerId="LiveId" clId="{0510F675-8CF2-4FA0-843E-C525986047CD}" dt="2021-04-08T06:32:04.485" v="372" actId="47"/>
        <pc:sldMkLst>
          <pc:docMk/>
          <pc:sldMk cId="3661136694" sldId="321"/>
        </pc:sldMkLst>
      </pc:sldChg>
      <pc:sldChg chg="modSp del mod ord">
        <pc:chgData name="Swapnil Paliwal" userId="8f2dd44c147d9304" providerId="LiveId" clId="{0510F675-8CF2-4FA0-843E-C525986047CD}" dt="2021-04-08T01:24:11.416" v="89" actId="47"/>
        <pc:sldMkLst>
          <pc:docMk/>
          <pc:sldMk cId="254849454" sldId="322"/>
        </pc:sldMkLst>
        <pc:spChg chg="mod">
          <ac:chgData name="Swapnil Paliwal" userId="8f2dd44c147d9304" providerId="LiveId" clId="{0510F675-8CF2-4FA0-843E-C525986047CD}" dt="2021-04-08T01:23:08.632" v="77" actId="20577"/>
          <ac:spMkLst>
            <pc:docMk/>
            <pc:sldMk cId="254849454" sldId="322"/>
            <ac:spMk id="2" creationId="{2E46A17F-831F-4DA0-9104-4D1E6F701C9C}"/>
          </ac:spMkLst>
        </pc:spChg>
      </pc:sldChg>
      <pc:sldChg chg="modSp add del mod ord">
        <pc:chgData name="Swapnil Paliwal" userId="8f2dd44c147d9304" providerId="LiveId" clId="{0510F675-8CF2-4FA0-843E-C525986047CD}" dt="2021-04-08T17:44:09.070" v="834" actId="47"/>
        <pc:sldMkLst>
          <pc:docMk/>
          <pc:sldMk cId="186091235" sldId="323"/>
        </pc:sldMkLst>
        <pc:spChg chg="mod">
          <ac:chgData name="Swapnil Paliwal" userId="8f2dd44c147d9304" providerId="LiveId" clId="{0510F675-8CF2-4FA0-843E-C525986047CD}" dt="2021-04-08T06:32:29.170" v="403" actId="404"/>
          <ac:spMkLst>
            <pc:docMk/>
            <pc:sldMk cId="186091235" sldId="323"/>
            <ac:spMk id="2" creationId="{F1B395C8-D5EE-4712-B5B8-E0CD64B72771}"/>
          </ac:spMkLst>
        </pc:spChg>
        <pc:spChg chg="mod">
          <ac:chgData name="Swapnil Paliwal" userId="8f2dd44c147d9304" providerId="LiveId" clId="{0510F675-8CF2-4FA0-843E-C525986047CD}" dt="2021-04-08T16:26:03.804" v="718" actId="207"/>
          <ac:spMkLst>
            <pc:docMk/>
            <pc:sldMk cId="186091235" sldId="323"/>
            <ac:spMk id="3" creationId="{46AC6BD0-4F1C-4C63-A8B0-8E37689BC400}"/>
          </ac:spMkLst>
        </pc:spChg>
      </pc:sldChg>
      <pc:sldChg chg="del">
        <pc:chgData name="Swapnil Paliwal" userId="8f2dd44c147d9304" providerId="LiveId" clId="{0510F675-8CF2-4FA0-843E-C525986047CD}" dt="2021-04-08T01:39:05.796" v="101" actId="47"/>
        <pc:sldMkLst>
          <pc:docMk/>
          <pc:sldMk cId="333315310" sldId="327"/>
        </pc:sldMkLst>
      </pc:sldChg>
      <pc:sldChg chg="del">
        <pc:chgData name="Swapnil Paliwal" userId="8f2dd44c147d9304" providerId="LiveId" clId="{0510F675-8CF2-4FA0-843E-C525986047CD}" dt="2021-04-08T01:21:48.402" v="63" actId="47"/>
        <pc:sldMkLst>
          <pc:docMk/>
          <pc:sldMk cId="1970598772" sldId="328"/>
        </pc:sldMkLst>
      </pc:sldChg>
      <pc:sldChg chg="del">
        <pc:chgData name="Swapnil Paliwal" userId="8f2dd44c147d9304" providerId="LiveId" clId="{0510F675-8CF2-4FA0-843E-C525986047CD}" dt="2021-04-08T01:21:49.957" v="64" actId="47"/>
        <pc:sldMkLst>
          <pc:docMk/>
          <pc:sldMk cId="3321495272" sldId="329"/>
        </pc:sldMkLst>
      </pc:sldChg>
      <pc:sldChg chg="del">
        <pc:chgData name="Swapnil Paliwal" userId="8f2dd44c147d9304" providerId="LiveId" clId="{0510F675-8CF2-4FA0-843E-C525986047CD}" dt="2021-04-08T01:21:50.965" v="65" actId="47"/>
        <pc:sldMkLst>
          <pc:docMk/>
          <pc:sldMk cId="1385768315" sldId="330"/>
        </pc:sldMkLst>
      </pc:sldChg>
      <pc:sldChg chg="del">
        <pc:chgData name="Swapnil Paliwal" userId="8f2dd44c147d9304" providerId="LiveId" clId="{0510F675-8CF2-4FA0-843E-C525986047CD}" dt="2021-04-08T01:21:51.683" v="66" actId="47"/>
        <pc:sldMkLst>
          <pc:docMk/>
          <pc:sldMk cId="4188926156" sldId="331"/>
        </pc:sldMkLst>
      </pc:sldChg>
      <pc:sldChg chg="add del">
        <pc:chgData name="Swapnil Paliwal" userId="8f2dd44c147d9304" providerId="LiveId" clId="{0510F675-8CF2-4FA0-843E-C525986047CD}" dt="2021-04-08T02:20:38.907" v="123" actId="47"/>
        <pc:sldMkLst>
          <pc:docMk/>
          <pc:sldMk cId="645812744" sldId="333"/>
        </pc:sldMkLst>
      </pc:sldChg>
      <pc:sldChg chg="addSp delSp modSp add mod setBg setClrOvrMap delDesignElem">
        <pc:chgData name="Swapnil Paliwal" userId="8f2dd44c147d9304" providerId="LiveId" clId="{0510F675-8CF2-4FA0-843E-C525986047CD}" dt="2021-04-08T04:06:40.105" v="202" actId="26606"/>
        <pc:sldMkLst>
          <pc:docMk/>
          <pc:sldMk cId="3316913109" sldId="334"/>
        </pc:sldMkLst>
        <pc:spChg chg="mod">
          <ac:chgData name="Swapnil Paliwal" userId="8f2dd44c147d9304" providerId="LiveId" clId="{0510F675-8CF2-4FA0-843E-C525986047CD}" dt="2021-04-08T04:06:40.105" v="202" actId="26606"/>
          <ac:spMkLst>
            <pc:docMk/>
            <pc:sldMk cId="3316913109" sldId="334"/>
            <ac:spMk id="2" creationId="{7E0E1F3E-9DEE-4E18-8C93-97BDB288C849}"/>
          </ac:spMkLst>
        </pc:spChg>
        <pc:spChg chg="mod">
          <ac:chgData name="Swapnil Paliwal" userId="8f2dd44c147d9304" providerId="LiveId" clId="{0510F675-8CF2-4FA0-843E-C525986047CD}" dt="2021-04-08T04:06:40.105" v="202" actId="26606"/>
          <ac:spMkLst>
            <pc:docMk/>
            <pc:sldMk cId="3316913109" sldId="334"/>
            <ac:spMk id="3" creationId="{64B8F971-45C7-412C-8D64-D0CECC4D6FF5}"/>
          </ac:spMkLst>
        </pc:spChg>
        <pc:spChg chg="add del">
          <ac:chgData name="Swapnil Paliwal" userId="8f2dd44c147d9304" providerId="LiveId" clId="{0510F675-8CF2-4FA0-843E-C525986047CD}" dt="2021-04-08T04:06:36.072" v="199" actId="26606"/>
          <ac:spMkLst>
            <pc:docMk/>
            <pc:sldMk cId="3316913109" sldId="334"/>
            <ac:spMk id="11" creationId="{B0E58038-8ACE-4AD9-B404-25C603550D83}"/>
          </ac:spMkLst>
        </pc:spChg>
        <pc:spChg chg="add del">
          <ac:chgData name="Swapnil Paliwal" userId="8f2dd44c147d9304" providerId="LiveId" clId="{0510F675-8CF2-4FA0-843E-C525986047CD}" dt="2021-04-08T04:06:36.072" v="199" actId="26606"/>
          <ac:spMkLst>
            <pc:docMk/>
            <pc:sldMk cId="3316913109" sldId="334"/>
            <ac:spMk id="15" creationId="{82BCDE19-2810-4337-9C49-8589C421767D}"/>
          </ac:spMkLst>
        </pc:spChg>
        <pc:spChg chg="add del">
          <ac:chgData name="Swapnil Paliwal" userId="8f2dd44c147d9304" providerId="LiveId" clId="{0510F675-8CF2-4FA0-843E-C525986047CD}" dt="2021-04-08T04:06:39.991" v="201" actId="26606"/>
          <ac:spMkLst>
            <pc:docMk/>
            <pc:sldMk cId="3316913109" sldId="334"/>
            <ac:spMk id="17" creationId="{7363FFA6-C551-4935-A474-8B2482E55BAC}"/>
          </ac:spMkLst>
        </pc:spChg>
        <pc:spChg chg="add del">
          <ac:chgData name="Swapnil Paliwal" userId="8f2dd44c147d9304" providerId="LiveId" clId="{0510F675-8CF2-4FA0-843E-C525986047CD}" dt="2021-04-08T04:06:39.991" v="201" actId="26606"/>
          <ac:spMkLst>
            <pc:docMk/>
            <pc:sldMk cId="3316913109" sldId="334"/>
            <ac:spMk id="18" creationId="{990D0034-F768-41E7-85D4-F38C4DE85770}"/>
          </ac:spMkLst>
        </pc:spChg>
        <pc:spChg chg="add del">
          <ac:chgData name="Swapnil Paliwal" userId="8f2dd44c147d9304" providerId="LiveId" clId="{0510F675-8CF2-4FA0-843E-C525986047CD}" dt="2021-04-08T04:06:39.991" v="201" actId="26606"/>
          <ac:spMkLst>
            <pc:docMk/>
            <pc:sldMk cId="3316913109" sldId="334"/>
            <ac:spMk id="19" creationId="{95B38FD6-641F-41BF-B466-C1C6366420F0}"/>
          </ac:spMkLst>
        </pc:spChg>
        <pc:spChg chg="add">
          <ac:chgData name="Swapnil Paliwal" userId="8f2dd44c147d9304" providerId="LiveId" clId="{0510F675-8CF2-4FA0-843E-C525986047CD}" dt="2021-04-08T04:06:40.105" v="202" actId="26606"/>
          <ac:spMkLst>
            <pc:docMk/>
            <pc:sldMk cId="3316913109" sldId="334"/>
            <ac:spMk id="22" creationId="{990D0034-F768-41E7-85D4-F38C4DE85770}"/>
          </ac:spMkLst>
        </pc:spChg>
        <pc:spChg chg="add">
          <ac:chgData name="Swapnil Paliwal" userId="8f2dd44c147d9304" providerId="LiveId" clId="{0510F675-8CF2-4FA0-843E-C525986047CD}" dt="2021-04-08T04:06:40.105" v="202" actId="26606"/>
          <ac:spMkLst>
            <pc:docMk/>
            <pc:sldMk cId="3316913109" sldId="334"/>
            <ac:spMk id="23" creationId="{95B38FD6-641F-41BF-B466-C1C6366420F0}"/>
          </ac:spMkLst>
        </pc:spChg>
        <pc:spChg chg="add">
          <ac:chgData name="Swapnil Paliwal" userId="8f2dd44c147d9304" providerId="LiveId" clId="{0510F675-8CF2-4FA0-843E-C525986047CD}" dt="2021-04-08T04:06:40.105" v="202" actId="26606"/>
          <ac:spMkLst>
            <pc:docMk/>
            <pc:sldMk cId="3316913109" sldId="334"/>
            <ac:spMk id="25" creationId="{1FE461C7-FF45-427F-83D7-18DFBD48188D}"/>
          </ac:spMkLst>
        </pc:spChg>
        <pc:spChg chg="del">
          <ac:chgData name="Swapnil Paliwal" userId="8f2dd44c147d9304" providerId="LiveId" clId="{0510F675-8CF2-4FA0-843E-C525986047CD}" dt="2021-04-08T04:06:27.031" v="197"/>
          <ac:spMkLst>
            <pc:docMk/>
            <pc:sldMk cId="3316913109" sldId="334"/>
            <ac:spMk id="54" creationId="{B0E58038-8ACE-4AD9-B404-25C603550D83}"/>
          </ac:spMkLst>
        </pc:spChg>
        <pc:spChg chg="del">
          <ac:chgData name="Swapnil Paliwal" userId="8f2dd44c147d9304" providerId="LiveId" clId="{0510F675-8CF2-4FA0-843E-C525986047CD}" dt="2021-04-08T04:06:27.031" v="197"/>
          <ac:spMkLst>
            <pc:docMk/>
            <pc:sldMk cId="3316913109" sldId="334"/>
            <ac:spMk id="56" creationId="{82BCDE19-2810-4337-9C49-8589C421767D}"/>
          </ac:spMkLst>
        </pc:spChg>
        <pc:picChg chg="mod">
          <ac:chgData name="Swapnil Paliwal" userId="8f2dd44c147d9304" providerId="LiveId" clId="{0510F675-8CF2-4FA0-843E-C525986047CD}" dt="2021-04-08T04:06:40.105" v="202" actId="26606"/>
          <ac:picMkLst>
            <pc:docMk/>
            <pc:sldMk cId="3316913109" sldId="334"/>
            <ac:picMk id="6" creationId="{887269B5-46DE-4D79-A444-1A9960CE85C3}"/>
          </ac:picMkLst>
        </pc:picChg>
        <pc:cxnChg chg="add del">
          <ac:chgData name="Swapnil Paliwal" userId="8f2dd44c147d9304" providerId="LiveId" clId="{0510F675-8CF2-4FA0-843E-C525986047CD}" dt="2021-04-08T04:06:36.072" v="199" actId="26606"/>
          <ac:cxnSpMkLst>
            <pc:docMk/>
            <pc:sldMk cId="3316913109" sldId="334"/>
            <ac:cxnSpMk id="13" creationId="{38A34772-9011-42B5-AA63-FD6DEC92EE72}"/>
          </ac:cxnSpMkLst>
        </pc:cxnChg>
        <pc:cxnChg chg="add del">
          <ac:chgData name="Swapnil Paliwal" userId="8f2dd44c147d9304" providerId="LiveId" clId="{0510F675-8CF2-4FA0-843E-C525986047CD}" dt="2021-04-08T04:06:39.991" v="201" actId="26606"/>
          <ac:cxnSpMkLst>
            <pc:docMk/>
            <pc:sldMk cId="3316913109" sldId="334"/>
            <ac:cxnSpMk id="20" creationId="{6BF9119E-766E-4526-AAE5-639F577C0493}"/>
          </ac:cxnSpMkLst>
        </pc:cxnChg>
        <pc:cxnChg chg="add">
          <ac:chgData name="Swapnil Paliwal" userId="8f2dd44c147d9304" providerId="LiveId" clId="{0510F675-8CF2-4FA0-843E-C525986047CD}" dt="2021-04-08T04:06:40.105" v="202" actId="26606"/>
          <ac:cxnSpMkLst>
            <pc:docMk/>
            <pc:sldMk cId="3316913109" sldId="334"/>
            <ac:cxnSpMk id="24" creationId="{6BF9119E-766E-4526-AAE5-639F577C0493}"/>
          </ac:cxnSpMkLst>
        </pc:cxnChg>
        <pc:cxnChg chg="del">
          <ac:chgData name="Swapnil Paliwal" userId="8f2dd44c147d9304" providerId="LiveId" clId="{0510F675-8CF2-4FA0-843E-C525986047CD}" dt="2021-04-08T04:06:27.031" v="197"/>
          <ac:cxnSpMkLst>
            <pc:docMk/>
            <pc:sldMk cId="3316913109" sldId="334"/>
            <ac:cxnSpMk id="55" creationId="{38A34772-9011-42B5-AA63-FD6DEC92EE72}"/>
          </ac:cxnSpMkLst>
        </pc:cxnChg>
      </pc:sldChg>
      <pc:sldChg chg="modSp add del mod">
        <pc:chgData name="Swapnil Paliwal" userId="8f2dd44c147d9304" providerId="LiveId" clId="{0510F675-8CF2-4FA0-843E-C525986047CD}" dt="2021-04-08T23:54:14.929" v="879" actId="255"/>
        <pc:sldMkLst>
          <pc:docMk/>
          <pc:sldMk cId="2703824313" sldId="335"/>
        </pc:sldMkLst>
        <pc:graphicFrameChg chg="mod modGraphic">
          <ac:chgData name="Swapnil Paliwal" userId="8f2dd44c147d9304" providerId="LiveId" clId="{0510F675-8CF2-4FA0-843E-C525986047CD}" dt="2021-04-08T23:54:14.929" v="879" actId="255"/>
          <ac:graphicFrameMkLst>
            <pc:docMk/>
            <pc:sldMk cId="2703824313" sldId="335"/>
            <ac:graphicFrameMk id="4" creationId="{7BB61B17-41F5-4500-928B-BA28F6139BAD}"/>
          </ac:graphicFrameMkLst>
        </pc:graphicFrameChg>
      </pc:sldChg>
      <pc:sldChg chg="addSp delSp modSp add mod ord">
        <pc:chgData name="Swapnil Paliwal" userId="8f2dd44c147d9304" providerId="LiveId" clId="{0510F675-8CF2-4FA0-843E-C525986047CD}" dt="2021-04-08T15:34:04.146" v="487" actId="1076"/>
        <pc:sldMkLst>
          <pc:docMk/>
          <pc:sldMk cId="855420569" sldId="336"/>
        </pc:sldMkLst>
        <pc:spChg chg="add del mod">
          <ac:chgData name="Swapnil Paliwal" userId="8f2dd44c147d9304" providerId="LiveId" clId="{0510F675-8CF2-4FA0-843E-C525986047CD}" dt="2021-04-08T15:32:00.647" v="457" actId="478"/>
          <ac:spMkLst>
            <pc:docMk/>
            <pc:sldMk cId="855420569" sldId="336"/>
            <ac:spMk id="4" creationId="{00E2264A-ECED-4895-952B-D1CF8465B4CF}"/>
          </ac:spMkLst>
        </pc:spChg>
        <pc:spChg chg="add del mod">
          <ac:chgData name="Swapnil Paliwal" userId="8f2dd44c147d9304" providerId="LiveId" clId="{0510F675-8CF2-4FA0-843E-C525986047CD}" dt="2021-04-08T15:33:51.910" v="483" actId="931"/>
          <ac:spMkLst>
            <pc:docMk/>
            <pc:sldMk cId="855420569" sldId="336"/>
            <ac:spMk id="10" creationId="{A4972117-8D1A-4495-9285-8542685557F8}"/>
          </ac:spMkLst>
        </pc:spChg>
        <pc:graphicFrameChg chg="add del mod">
          <ac:chgData name="Swapnil Paliwal" userId="8f2dd44c147d9304" providerId="LiveId" clId="{0510F675-8CF2-4FA0-843E-C525986047CD}" dt="2021-04-08T15:33:47.397" v="482" actId="478"/>
          <ac:graphicFrameMkLst>
            <pc:docMk/>
            <pc:sldMk cId="855420569" sldId="336"/>
            <ac:graphicFrameMk id="30" creationId="{49B3BECA-A325-4088-A8F1-C5EDA16B00E8}"/>
          </ac:graphicFrameMkLst>
        </pc:graphicFrameChg>
        <pc:picChg chg="add del mod">
          <ac:chgData name="Swapnil Paliwal" userId="8f2dd44c147d9304" providerId="LiveId" clId="{0510F675-8CF2-4FA0-843E-C525986047CD}" dt="2021-04-08T15:32:00.007" v="456" actId="931"/>
          <ac:picMkLst>
            <pc:docMk/>
            <pc:sldMk cId="855420569" sldId="336"/>
            <ac:picMk id="6" creationId="{E6B00BBD-B971-43E3-8CDC-C32DBA4E9E34}"/>
          </ac:picMkLst>
        </pc:picChg>
        <pc:picChg chg="add del">
          <ac:chgData name="Swapnil Paliwal" userId="8f2dd44c147d9304" providerId="LiveId" clId="{0510F675-8CF2-4FA0-843E-C525986047CD}" dt="2021-04-08T15:33:30.494" v="481" actId="22"/>
          <ac:picMkLst>
            <pc:docMk/>
            <pc:sldMk cId="855420569" sldId="336"/>
            <ac:picMk id="8" creationId="{312AEF23-41C3-4C54-9075-CAB521B1C547}"/>
          </ac:picMkLst>
        </pc:picChg>
        <pc:picChg chg="add mod">
          <ac:chgData name="Swapnil Paliwal" userId="8f2dd44c147d9304" providerId="LiveId" clId="{0510F675-8CF2-4FA0-843E-C525986047CD}" dt="2021-04-08T15:34:04.146" v="487" actId="1076"/>
          <ac:picMkLst>
            <pc:docMk/>
            <pc:sldMk cId="855420569" sldId="336"/>
            <ac:picMk id="12" creationId="{6231A153-5552-4469-BD98-641F91A4C4E7}"/>
          </ac:picMkLst>
        </pc:picChg>
      </pc:sldChg>
      <pc:sldChg chg="modSp mod">
        <pc:chgData name="Swapnil Paliwal" userId="8f2dd44c147d9304" providerId="LiveId" clId="{0510F675-8CF2-4FA0-843E-C525986047CD}" dt="2021-04-08T17:43:57.421" v="833" actId="14100"/>
        <pc:sldMkLst>
          <pc:docMk/>
          <pc:sldMk cId="464584218" sldId="337"/>
        </pc:sldMkLst>
        <pc:graphicFrameChg chg="mod modGraphic">
          <ac:chgData name="Swapnil Paliwal" userId="8f2dd44c147d9304" providerId="LiveId" clId="{0510F675-8CF2-4FA0-843E-C525986047CD}" dt="2021-04-08T17:43:57.421" v="833" actId="14100"/>
          <ac:graphicFrameMkLst>
            <pc:docMk/>
            <pc:sldMk cId="464584218" sldId="337"/>
            <ac:graphicFrameMk id="4" creationId="{7BB61B17-41F5-4500-928B-BA28F6139BAD}"/>
          </ac:graphicFrameMkLst>
        </pc:graphicFrameChg>
      </pc:sldChg>
      <pc:sldChg chg="addSp delSp add del setBg delDesignElem">
        <pc:chgData name="Swapnil Paliwal" userId="8f2dd44c147d9304" providerId="LiveId" clId="{0510F675-8CF2-4FA0-843E-C525986047CD}" dt="2021-04-08T15:38:12.835" v="514" actId="47"/>
        <pc:sldMkLst>
          <pc:docMk/>
          <pc:sldMk cId="389729808" sldId="338"/>
        </pc:sldMkLst>
        <pc:spChg chg="add del">
          <ac:chgData name="Swapnil Paliwal" userId="8f2dd44c147d9304" providerId="LiveId" clId="{0510F675-8CF2-4FA0-843E-C525986047CD}" dt="2021-04-08T15:34:37.905" v="497"/>
          <ac:spMkLst>
            <pc:docMk/>
            <pc:sldMk cId="389729808" sldId="338"/>
            <ac:spMk id="9" creationId="{39E3965E-AC41-4711-9D10-E25ABB132D86}"/>
          </ac:spMkLst>
        </pc:spChg>
        <pc:spChg chg="add del">
          <ac:chgData name="Swapnil Paliwal" userId="8f2dd44c147d9304" providerId="LiveId" clId="{0510F675-8CF2-4FA0-843E-C525986047CD}" dt="2021-04-08T15:34:37.905" v="497"/>
          <ac:spMkLst>
            <pc:docMk/>
            <pc:sldMk cId="389729808" sldId="338"/>
            <ac:spMk id="13" creationId="{990BAFCD-EA0A-47F4-8B00-AAB1E67A90CC}"/>
          </ac:spMkLst>
        </pc:spChg>
        <pc:spChg chg="add del">
          <ac:chgData name="Swapnil Paliwal" userId="8f2dd44c147d9304" providerId="LiveId" clId="{0510F675-8CF2-4FA0-843E-C525986047CD}" dt="2021-04-08T15:34:37.905" v="497"/>
          <ac:spMkLst>
            <pc:docMk/>
            <pc:sldMk cId="389729808" sldId="338"/>
            <ac:spMk id="15" creationId="{2F9C61D6-37CC-4AD4-83C3-022D08874179}"/>
          </ac:spMkLst>
        </pc:spChg>
        <pc:cxnChg chg="add del">
          <ac:chgData name="Swapnil Paliwal" userId="8f2dd44c147d9304" providerId="LiveId" clId="{0510F675-8CF2-4FA0-843E-C525986047CD}" dt="2021-04-08T15:34:37.905" v="497"/>
          <ac:cxnSpMkLst>
            <pc:docMk/>
            <pc:sldMk cId="389729808" sldId="338"/>
            <ac:cxnSpMk id="11" creationId="{1F5DC8C3-BA5F-4EED-BB9A-A14272BD82A1}"/>
          </ac:cxnSpMkLst>
        </pc:cxnChg>
        <pc:cxnChg chg="add del">
          <ac:chgData name="Swapnil Paliwal" userId="8f2dd44c147d9304" providerId="LiveId" clId="{0510F675-8CF2-4FA0-843E-C525986047CD}" dt="2021-04-08T15:34:37.905" v="497"/>
          <ac:cxnSpMkLst>
            <pc:docMk/>
            <pc:sldMk cId="389729808" sldId="338"/>
            <ac:cxnSpMk id="17" creationId="{2669285E-35F6-4010-B084-229A808458CD}"/>
          </ac:cxnSpMkLst>
        </pc:cxnChg>
      </pc:sldChg>
      <pc:sldChg chg="del">
        <pc:chgData name="Swapnil Paliwal" userId="8f2dd44c147d9304" providerId="LiveId" clId="{0510F675-8CF2-4FA0-843E-C525986047CD}" dt="2021-04-08T01:19:55.770" v="0" actId="47"/>
        <pc:sldMkLst>
          <pc:docMk/>
          <pc:sldMk cId="1417013762" sldId="338"/>
        </pc:sldMkLst>
      </pc:sldChg>
      <pc:sldChg chg="add del mod ord">
        <pc:chgData name="Swapnil Paliwal" userId="8f2dd44c147d9304" providerId="LiveId" clId="{0510F675-8CF2-4FA0-843E-C525986047CD}" dt="2021-04-08T23:52:56.994" v="841" actId="27918"/>
        <pc:sldMkLst>
          <pc:docMk/>
          <pc:sldMk cId="330140557" sldId="339"/>
        </pc:sldMkLst>
      </pc:sldChg>
      <pc:sldChg chg="modSp mod">
        <pc:chgData name="Swapnil Paliwal" userId="8f2dd44c147d9304" providerId="LiveId" clId="{0510F675-8CF2-4FA0-843E-C525986047CD}" dt="2021-04-08T17:45:21.267" v="835" actId="14100"/>
        <pc:sldMkLst>
          <pc:docMk/>
          <pc:sldMk cId="469231079" sldId="340"/>
        </pc:sldMkLst>
        <pc:spChg chg="mod">
          <ac:chgData name="Swapnil Paliwal" userId="8f2dd44c147d9304" providerId="LiveId" clId="{0510F675-8CF2-4FA0-843E-C525986047CD}" dt="2021-04-08T17:45:21.267" v="835" actId="14100"/>
          <ac:spMkLst>
            <pc:docMk/>
            <pc:sldMk cId="469231079" sldId="340"/>
            <ac:spMk id="7" creationId="{3912CBBB-321C-4122-924F-2A27F2701559}"/>
          </ac:spMkLst>
        </pc:spChg>
      </pc:sldChg>
      <pc:sldChg chg="modSp mod">
        <pc:chgData name="Swapnil Paliwal" userId="8f2dd44c147d9304" providerId="LiveId" clId="{0510F675-8CF2-4FA0-843E-C525986047CD}" dt="2021-04-08T23:53:51.307" v="878" actId="20577"/>
        <pc:sldMkLst>
          <pc:docMk/>
          <pc:sldMk cId="3542698173" sldId="341"/>
        </pc:sldMkLst>
        <pc:spChg chg="mod">
          <ac:chgData name="Swapnil Paliwal" userId="8f2dd44c147d9304" providerId="LiveId" clId="{0510F675-8CF2-4FA0-843E-C525986047CD}" dt="2021-04-08T23:53:51.307" v="878" actId="20577"/>
          <ac:spMkLst>
            <pc:docMk/>
            <pc:sldMk cId="3542698173" sldId="341"/>
            <ac:spMk id="6" creationId="{0D4CCE20-2F9D-4497-8AB6-202DC92A411E}"/>
          </ac:spMkLst>
        </pc:spChg>
      </pc:sldChg>
      <pc:sldChg chg="addSp delSp modSp new mod setBg modAnim setClrOvrMap">
        <pc:chgData name="Swapnil Paliwal" userId="8f2dd44c147d9304" providerId="LiveId" clId="{0510F675-8CF2-4FA0-843E-C525986047CD}" dt="2021-04-08T04:01:44.858" v="164" actId="27614"/>
        <pc:sldMkLst>
          <pc:docMk/>
          <pc:sldMk cId="2859036724" sldId="342"/>
        </pc:sldMkLst>
        <pc:spChg chg="del">
          <ac:chgData name="Swapnil Paliwal" userId="8f2dd44c147d9304" providerId="LiveId" clId="{0510F675-8CF2-4FA0-843E-C525986047CD}" dt="2021-04-08T04:01:21.424" v="150" actId="478"/>
          <ac:spMkLst>
            <pc:docMk/>
            <pc:sldMk cId="2859036724" sldId="342"/>
            <ac:spMk id="2" creationId="{6F8893E5-C899-4EE5-BB30-3E2A437F6004}"/>
          </ac:spMkLst>
        </pc:spChg>
        <pc:spChg chg="del">
          <ac:chgData name="Swapnil Paliwal" userId="8f2dd44c147d9304" providerId="LiveId" clId="{0510F675-8CF2-4FA0-843E-C525986047CD}" dt="2021-04-08T04:01:23.385" v="151" actId="478"/>
          <ac:spMkLst>
            <pc:docMk/>
            <pc:sldMk cId="2859036724" sldId="342"/>
            <ac:spMk id="3" creationId="{EC235E6D-9395-4B20-B86E-F20EA20ED108}"/>
          </ac:spMkLst>
        </pc:spChg>
        <pc:spChg chg="add del">
          <ac:chgData name="Swapnil Paliwal" userId="8f2dd44c147d9304" providerId="LiveId" clId="{0510F675-8CF2-4FA0-843E-C525986047CD}" dt="2021-04-08T04:01:29.642" v="154" actId="26606"/>
          <ac:spMkLst>
            <pc:docMk/>
            <pc:sldMk cId="2859036724" sldId="342"/>
            <ac:spMk id="9" creationId="{A8E9C91B-7EAD-4562-AB0E-DFB9663AECE3}"/>
          </ac:spMkLst>
        </pc:spChg>
        <pc:spChg chg="add del">
          <ac:chgData name="Swapnil Paliwal" userId="8f2dd44c147d9304" providerId="LiveId" clId="{0510F675-8CF2-4FA0-843E-C525986047CD}" dt="2021-04-08T04:01:29.642" v="154" actId="26606"/>
          <ac:spMkLst>
            <pc:docMk/>
            <pc:sldMk cId="2859036724" sldId="342"/>
            <ac:spMk id="11" creationId="{652BD35A-BC99-4831-A358-06E2CEB96697}"/>
          </ac:spMkLst>
        </pc:spChg>
        <pc:spChg chg="add del">
          <ac:chgData name="Swapnil Paliwal" userId="8f2dd44c147d9304" providerId="LiveId" clId="{0510F675-8CF2-4FA0-843E-C525986047CD}" dt="2021-04-08T04:01:29.642" v="154" actId="26606"/>
          <ac:spMkLst>
            <pc:docMk/>
            <pc:sldMk cId="2859036724" sldId="342"/>
            <ac:spMk id="13" creationId="{B76E24C1-2968-40DC-A36E-F6B85F0F0752}"/>
          </ac:spMkLst>
        </pc:spChg>
        <pc:spChg chg="add del">
          <ac:chgData name="Swapnil Paliwal" userId="8f2dd44c147d9304" providerId="LiveId" clId="{0510F675-8CF2-4FA0-843E-C525986047CD}" dt="2021-04-08T04:01:30.832" v="156" actId="26606"/>
          <ac:spMkLst>
            <pc:docMk/>
            <pc:sldMk cId="2859036724" sldId="342"/>
            <ac:spMk id="15" creationId="{A8E9C91B-7EAD-4562-AB0E-DFB9663AECE3}"/>
          </ac:spMkLst>
        </pc:spChg>
        <pc:spChg chg="add del">
          <ac:chgData name="Swapnil Paliwal" userId="8f2dd44c147d9304" providerId="LiveId" clId="{0510F675-8CF2-4FA0-843E-C525986047CD}" dt="2021-04-08T04:01:30.832" v="156" actId="26606"/>
          <ac:spMkLst>
            <pc:docMk/>
            <pc:sldMk cId="2859036724" sldId="342"/>
            <ac:spMk id="16" creationId="{652BD35A-BC99-4831-A358-06E2CEB96697}"/>
          </ac:spMkLst>
        </pc:spChg>
        <pc:spChg chg="add del">
          <ac:chgData name="Swapnil Paliwal" userId="8f2dd44c147d9304" providerId="LiveId" clId="{0510F675-8CF2-4FA0-843E-C525986047CD}" dt="2021-04-08T04:01:30.832" v="156" actId="26606"/>
          <ac:spMkLst>
            <pc:docMk/>
            <pc:sldMk cId="2859036724" sldId="342"/>
            <ac:spMk id="17" creationId="{B76E24C1-2968-40DC-A36E-F6B85F0F0752}"/>
          </ac:spMkLst>
        </pc:spChg>
        <pc:spChg chg="add del">
          <ac:chgData name="Swapnil Paliwal" userId="8f2dd44c147d9304" providerId="LiveId" clId="{0510F675-8CF2-4FA0-843E-C525986047CD}" dt="2021-04-08T04:01:35.761" v="158" actId="26606"/>
          <ac:spMkLst>
            <pc:docMk/>
            <pc:sldMk cId="2859036724" sldId="342"/>
            <ac:spMk id="19" creationId="{A8E9C91B-7EAD-4562-AB0E-DFB9663AECE3}"/>
          </ac:spMkLst>
        </pc:spChg>
        <pc:spChg chg="add del">
          <ac:chgData name="Swapnil Paliwal" userId="8f2dd44c147d9304" providerId="LiveId" clId="{0510F675-8CF2-4FA0-843E-C525986047CD}" dt="2021-04-08T04:01:35.761" v="158" actId="26606"/>
          <ac:spMkLst>
            <pc:docMk/>
            <pc:sldMk cId="2859036724" sldId="342"/>
            <ac:spMk id="20" creationId="{BCD2D517-BC35-4439-AC31-06DF764F25FC}"/>
          </ac:spMkLst>
        </pc:spChg>
        <pc:spChg chg="add del">
          <ac:chgData name="Swapnil Paliwal" userId="8f2dd44c147d9304" providerId="LiveId" clId="{0510F675-8CF2-4FA0-843E-C525986047CD}" dt="2021-04-08T04:01:35.761" v="158" actId="26606"/>
          <ac:spMkLst>
            <pc:docMk/>
            <pc:sldMk cId="2859036724" sldId="342"/>
            <ac:spMk id="21" creationId="{2DD3F846-0483-40F5-A881-0C1AD2A0CAD7}"/>
          </ac:spMkLst>
        </pc:spChg>
        <pc:spChg chg="add del">
          <ac:chgData name="Swapnil Paliwal" userId="8f2dd44c147d9304" providerId="LiveId" clId="{0510F675-8CF2-4FA0-843E-C525986047CD}" dt="2021-04-08T04:01:37.985" v="160" actId="26606"/>
          <ac:spMkLst>
            <pc:docMk/>
            <pc:sldMk cId="2859036724" sldId="342"/>
            <ac:spMk id="23" creationId="{A8E9C91B-7EAD-4562-AB0E-DFB9663AECE3}"/>
          </ac:spMkLst>
        </pc:spChg>
        <pc:spChg chg="add del">
          <ac:chgData name="Swapnil Paliwal" userId="8f2dd44c147d9304" providerId="LiveId" clId="{0510F675-8CF2-4FA0-843E-C525986047CD}" dt="2021-04-08T04:01:37.985" v="160" actId="26606"/>
          <ac:spMkLst>
            <pc:docMk/>
            <pc:sldMk cId="2859036724" sldId="342"/>
            <ac:spMk id="24" creationId="{652BD35A-BC99-4831-A358-06E2CEB96697}"/>
          </ac:spMkLst>
        </pc:spChg>
        <pc:spChg chg="add del">
          <ac:chgData name="Swapnil Paliwal" userId="8f2dd44c147d9304" providerId="LiveId" clId="{0510F675-8CF2-4FA0-843E-C525986047CD}" dt="2021-04-08T04:01:37.985" v="160" actId="26606"/>
          <ac:spMkLst>
            <pc:docMk/>
            <pc:sldMk cId="2859036724" sldId="342"/>
            <ac:spMk id="25" creationId="{B76E24C1-2968-40DC-A36E-F6B85F0F0752}"/>
          </ac:spMkLst>
        </pc:spChg>
        <pc:spChg chg="add del">
          <ac:chgData name="Swapnil Paliwal" userId="8f2dd44c147d9304" providerId="LiveId" clId="{0510F675-8CF2-4FA0-843E-C525986047CD}" dt="2021-04-08T04:01:39.145" v="162" actId="26606"/>
          <ac:spMkLst>
            <pc:docMk/>
            <pc:sldMk cId="2859036724" sldId="342"/>
            <ac:spMk id="27" creationId="{A8E9C91B-7EAD-4562-AB0E-DFB9663AECE3}"/>
          </ac:spMkLst>
        </pc:spChg>
        <pc:spChg chg="add">
          <ac:chgData name="Swapnil Paliwal" userId="8f2dd44c147d9304" providerId="LiveId" clId="{0510F675-8CF2-4FA0-843E-C525986047CD}" dt="2021-04-08T04:01:39.149" v="163" actId="26606"/>
          <ac:spMkLst>
            <pc:docMk/>
            <pc:sldMk cId="2859036724" sldId="342"/>
            <ac:spMk id="29" creationId="{A8E9C91B-7EAD-4562-AB0E-DFB9663AECE3}"/>
          </ac:spMkLst>
        </pc:spChg>
        <pc:spChg chg="add">
          <ac:chgData name="Swapnil Paliwal" userId="8f2dd44c147d9304" providerId="LiveId" clId="{0510F675-8CF2-4FA0-843E-C525986047CD}" dt="2021-04-08T04:01:39.149" v="163" actId="26606"/>
          <ac:spMkLst>
            <pc:docMk/>
            <pc:sldMk cId="2859036724" sldId="342"/>
            <ac:spMk id="30" creationId="{652BD35A-BC99-4831-A358-06E2CEB96697}"/>
          </ac:spMkLst>
        </pc:spChg>
        <pc:spChg chg="add">
          <ac:chgData name="Swapnil Paliwal" userId="8f2dd44c147d9304" providerId="LiveId" clId="{0510F675-8CF2-4FA0-843E-C525986047CD}" dt="2021-04-08T04:01:39.149" v="163" actId="26606"/>
          <ac:spMkLst>
            <pc:docMk/>
            <pc:sldMk cId="2859036724" sldId="342"/>
            <ac:spMk id="31" creationId="{B76E24C1-2968-40DC-A36E-F6B85F0F0752}"/>
          </ac:spMkLst>
        </pc:spChg>
        <pc:picChg chg="add mod">
          <ac:chgData name="Swapnil Paliwal" userId="8f2dd44c147d9304" providerId="LiveId" clId="{0510F675-8CF2-4FA0-843E-C525986047CD}" dt="2021-04-08T04:01:44.858" v="164" actId="27614"/>
          <ac:picMkLst>
            <pc:docMk/>
            <pc:sldMk cId="2859036724" sldId="342"/>
            <ac:picMk id="4" creationId="{1DBDDACA-9FC5-4B4C-8F1F-701E9EA04471}"/>
          </ac:picMkLst>
        </pc:picChg>
      </pc:sldChg>
      <pc:sldChg chg="addSp delSp modSp add mod ord">
        <pc:chgData name="Swapnil Paliwal" userId="8f2dd44c147d9304" providerId="LiveId" clId="{0510F675-8CF2-4FA0-843E-C525986047CD}" dt="2021-04-08T04:04:51.781" v="191" actId="20577"/>
        <pc:sldMkLst>
          <pc:docMk/>
          <pc:sldMk cId="2547681973" sldId="343"/>
        </pc:sldMkLst>
        <pc:spChg chg="mod ord">
          <ac:chgData name="Swapnil Paliwal" userId="8f2dd44c147d9304" providerId="LiveId" clId="{0510F675-8CF2-4FA0-843E-C525986047CD}" dt="2021-04-08T04:04:51.781" v="191" actId="20577"/>
          <ac:spMkLst>
            <pc:docMk/>
            <pc:sldMk cId="2547681973" sldId="343"/>
            <ac:spMk id="2" creationId="{133ABA99-BB92-4919-93BF-11B219F17EAB}"/>
          </ac:spMkLst>
        </pc:spChg>
        <pc:spChg chg="add del mod">
          <ac:chgData name="Swapnil Paliwal" userId="8f2dd44c147d9304" providerId="LiveId" clId="{0510F675-8CF2-4FA0-843E-C525986047CD}" dt="2021-04-08T04:04:38.745" v="174" actId="478"/>
          <ac:spMkLst>
            <pc:docMk/>
            <pc:sldMk cId="2547681973" sldId="343"/>
            <ac:spMk id="5" creationId="{8D1979D3-F690-48B2-BC79-46042594D63A}"/>
          </ac:spMkLst>
        </pc:spChg>
        <pc:spChg chg="del">
          <ac:chgData name="Swapnil Paliwal" userId="8f2dd44c147d9304" providerId="LiveId" clId="{0510F675-8CF2-4FA0-843E-C525986047CD}" dt="2021-04-08T04:04:34.230" v="173" actId="26606"/>
          <ac:spMkLst>
            <pc:docMk/>
            <pc:sldMk cId="2547681973" sldId="343"/>
            <ac:spMk id="9" creationId="{39E3965E-AC41-4711-9D10-E25ABB132D86}"/>
          </ac:spMkLst>
        </pc:spChg>
        <pc:spChg chg="del">
          <ac:chgData name="Swapnil Paliwal" userId="8f2dd44c147d9304" providerId="LiveId" clId="{0510F675-8CF2-4FA0-843E-C525986047CD}" dt="2021-04-08T04:04:34.230" v="173" actId="26606"/>
          <ac:spMkLst>
            <pc:docMk/>
            <pc:sldMk cId="2547681973" sldId="343"/>
            <ac:spMk id="12" creationId="{2FDF0794-1B86-42B2-B8C7-F60123E638ED}"/>
          </ac:spMkLst>
        </pc:spChg>
        <pc:spChg chg="del">
          <ac:chgData name="Swapnil Paliwal" userId="8f2dd44c147d9304" providerId="LiveId" clId="{0510F675-8CF2-4FA0-843E-C525986047CD}" dt="2021-04-08T04:04:34.230" v="173" actId="26606"/>
          <ac:spMkLst>
            <pc:docMk/>
            <pc:sldMk cId="2547681973" sldId="343"/>
            <ac:spMk id="16" creationId="{EEFC1EB0-DB92-4E98-B3A9-0CD6FA5A8B62}"/>
          </ac:spMkLst>
        </pc:spChg>
        <pc:spChg chg="add">
          <ac:chgData name="Swapnil Paliwal" userId="8f2dd44c147d9304" providerId="LiveId" clId="{0510F675-8CF2-4FA0-843E-C525986047CD}" dt="2021-04-08T04:04:34.230" v="173" actId="26606"/>
          <ac:spMkLst>
            <pc:docMk/>
            <pc:sldMk cId="2547681973" sldId="343"/>
            <ac:spMk id="27" creationId="{39E3965E-AC41-4711-9D10-E25ABB132D86}"/>
          </ac:spMkLst>
        </pc:spChg>
        <pc:spChg chg="add">
          <ac:chgData name="Swapnil Paliwal" userId="8f2dd44c147d9304" providerId="LiveId" clId="{0510F675-8CF2-4FA0-843E-C525986047CD}" dt="2021-04-08T04:04:34.230" v="173" actId="26606"/>
          <ac:spMkLst>
            <pc:docMk/>
            <pc:sldMk cId="2547681973" sldId="343"/>
            <ac:spMk id="31" creationId="{DFD57664-637D-40CA-83F2-B729A932BD31}"/>
          </ac:spMkLst>
        </pc:spChg>
        <pc:picChg chg="add mod">
          <ac:chgData name="Swapnil Paliwal" userId="8f2dd44c147d9304" providerId="LiveId" clId="{0510F675-8CF2-4FA0-843E-C525986047CD}" dt="2021-04-08T04:04:34.230" v="173" actId="26606"/>
          <ac:picMkLst>
            <pc:docMk/>
            <pc:sldMk cId="2547681973" sldId="343"/>
            <ac:picMk id="4" creationId="{EBD70514-988F-41A5-80AB-76059BF2ACA4}"/>
          </ac:picMkLst>
        </pc:picChg>
        <pc:picChg chg="del">
          <ac:chgData name="Swapnil Paliwal" userId="8f2dd44c147d9304" providerId="LiveId" clId="{0510F675-8CF2-4FA0-843E-C525986047CD}" dt="2021-04-08T04:04:12.715" v="169" actId="478"/>
          <ac:picMkLst>
            <pc:docMk/>
            <pc:sldMk cId="2547681973" sldId="343"/>
            <ac:picMk id="7" creationId="{41690B99-5048-4A41-B35D-86366E0D48D4}"/>
          </ac:picMkLst>
        </pc:picChg>
        <pc:cxnChg chg="del">
          <ac:chgData name="Swapnil Paliwal" userId="8f2dd44c147d9304" providerId="LiveId" clId="{0510F675-8CF2-4FA0-843E-C525986047CD}" dt="2021-04-08T04:04:34.230" v="173" actId="26606"/>
          <ac:cxnSpMkLst>
            <pc:docMk/>
            <pc:sldMk cId="2547681973" sldId="343"/>
            <ac:cxnSpMk id="10" creationId="{1F5DC8C3-BA5F-4EED-BB9A-A14272BD82A1}"/>
          </ac:cxnSpMkLst>
        </pc:cxnChg>
        <pc:cxnChg chg="del">
          <ac:chgData name="Swapnil Paliwal" userId="8f2dd44c147d9304" providerId="LiveId" clId="{0510F675-8CF2-4FA0-843E-C525986047CD}" dt="2021-04-08T04:04:34.230" v="173" actId="26606"/>
          <ac:cxnSpMkLst>
            <pc:docMk/>
            <pc:sldMk cId="2547681973" sldId="343"/>
            <ac:cxnSpMk id="22" creationId="{96D07482-83A3-4451-943C-B46961082957}"/>
          </ac:cxnSpMkLst>
        </pc:cxnChg>
        <pc:cxnChg chg="add">
          <ac:chgData name="Swapnil Paliwal" userId="8f2dd44c147d9304" providerId="LiveId" clId="{0510F675-8CF2-4FA0-843E-C525986047CD}" dt="2021-04-08T04:04:34.230" v="173" actId="26606"/>
          <ac:cxnSpMkLst>
            <pc:docMk/>
            <pc:sldMk cId="2547681973" sldId="343"/>
            <ac:cxnSpMk id="29" creationId="{1F5DC8C3-BA5F-4EED-BB9A-A14272BD82A1}"/>
          </ac:cxnSpMkLst>
        </pc:cxnChg>
        <pc:cxnChg chg="add">
          <ac:chgData name="Swapnil Paliwal" userId="8f2dd44c147d9304" providerId="LiveId" clId="{0510F675-8CF2-4FA0-843E-C525986047CD}" dt="2021-04-08T04:04:34.230" v="173" actId="26606"/>
          <ac:cxnSpMkLst>
            <pc:docMk/>
            <pc:sldMk cId="2547681973" sldId="343"/>
            <ac:cxnSpMk id="33" creationId="{D5B557D3-D7B4-404B-84A1-9BD182BE5B06}"/>
          </ac:cxnSpMkLst>
        </pc:cxnChg>
      </pc:sldChg>
      <pc:sldChg chg="addSp delSp modSp new mod setBg addAnim delAnim modAnim">
        <pc:chgData name="Swapnil Paliwal" userId="8f2dd44c147d9304" providerId="LiveId" clId="{0510F675-8CF2-4FA0-843E-C525986047CD}" dt="2021-04-08T06:31:28.530" v="369"/>
        <pc:sldMkLst>
          <pc:docMk/>
          <pc:sldMk cId="2592106863" sldId="344"/>
        </pc:sldMkLst>
        <pc:spChg chg="mod ord">
          <ac:chgData name="Swapnil Paliwal" userId="8f2dd44c147d9304" providerId="LiveId" clId="{0510F675-8CF2-4FA0-843E-C525986047CD}" dt="2021-04-08T06:30:46.892" v="366" actId="26606"/>
          <ac:spMkLst>
            <pc:docMk/>
            <pc:sldMk cId="2592106863" sldId="344"/>
            <ac:spMk id="2" creationId="{C1C3030C-12FE-4140-88A9-1905124AD92E}"/>
          </ac:spMkLst>
        </pc:spChg>
        <pc:spChg chg="del">
          <ac:chgData name="Swapnil Paliwal" userId="8f2dd44c147d9304" providerId="LiveId" clId="{0510F675-8CF2-4FA0-843E-C525986047CD}" dt="2021-04-08T06:27:22.743" v="324" actId="478"/>
          <ac:spMkLst>
            <pc:docMk/>
            <pc:sldMk cId="2592106863" sldId="344"/>
            <ac:spMk id="3" creationId="{C9DB92E3-673E-4236-A32D-97DD80325159}"/>
          </ac:spMkLst>
        </pc:spChg>
        <pc:spChg chg="add del mod">
          <ac:chgData name="Swapnil Paliwal" userId="8f2dd44c147d9304" providerId="LiveId" clId="{0510F675-8CF2-4FA0-843E-C525986047CD}" dt="2021-04-08T06:28:50.216" v="349" actId="478"/>
          <ac:spMkLst>
            <pc:docMk/>
            <pc:sldMk cId="2592106863" sldId="344"/>
            <ac:spMk id="7" creationId="{FFBAC560-D2CF-46DB-9AB5-DE3A4F8EA0E7}"/>
          </ac:spMkLst>
        </pc:spChg>
        <pc:spChg chg="add del">
          <ac:chgData name="Swapnil Paliwal" userId="8f2dd44c147d9304" providerId="LiveId" clId="{0510F675-8CF2-4FA0-843E-C525986047CD}" dt="2021-04-08T06:30:46.892" v="366" actId="26606"/>
          <ac:spMkLst>
            <pc:docMk/>
            <pc:sldMk cId="2592106863" sldId="344"/>
            <ac:spMk id="8" creationId="{39E3965E-AC41-4711-9D10-E25ABB132D86}"/>
          </ac:spMkLst>
        </pc:spChg>
        <pc:spChg chg="add del">
          <ac:chgData name="Swapnil Paliwal" userId="8f2dd44c147d9304" providerId="LiveId" clId="{0510F675-8CF2-4FA0-843E-C525986047CD}" dt="2021-04-08T06:30:46.892" v="366" actId="26606"/>
          <ac:spMkLst>
            <pc:docMk/>
            <pc:sldMk cId="2592106863" sldId="344"/>
            <ac:spMk id="12" creationId="{2FDF0794-1B86-42B2-B8C7-F60123E638ED}"/>
          </ac:spMkLst>
        </pc:spChg>
        <pc:spChg chg="add del">
          <ac:chgData name="Swapnil Paliwal" userId="8f2dd44c147d9304" providerId="LiveId" clId="{0510F675-8CF2-4FA0-843E-C525986047CD}" dt="2021-04-08T06:30:46.892" v="366" actId="26606"/>
          <ac:spMkLst>
            <pc:docMk/>
            <pc:sldMk cId="2592106863" sldId="344"/>
            <ac:spMk id="14" creationId="{B94BE868-D43F-4940-8CE9-93D953A11A21}"/>
          </ac:spMkLst>
        </pc:spChg>
        <pc:spChg chg="add del mod">
          <ac:chgData name="Swapnil Paliwal" userId="8f2dd44c147d9304" providerId="LiveId" clId="{0510F675-8CF2-4FA0-843E-C525986047CD}" dt="2021-04-08T06:30:28.293" v="359" actId="931"/>
          <ac:spMkLst>
            <pc:docMk/>
            <pc:sldMk cId="2592106863" sldId="344"/>
            <ac:spMk id="17" creationId="{5C4C34AB-B539-4B29-9F3A-7AB99CA92A48}"/>
          </ac:spMkLst>
        </pc:spChg>
        <pc:spChg chg="add del mod">
          <ac:chgData name="Swapnil Paliwal" userId="8f2dd44c147d9304" providerId="LiveId" clId="{0510F675-8CF2-4FA0-843E-C525986047CD}" dt="2021-04-08T06:30:58.866" v="368" actId="478"/>
          <ac:spMkLst>
            <pc:docMk/>
            <pc:sldMk cId="2592106863" sldId="344"/>
            <ac:spMk id="20" creationId="{FBF737CF-3A70-4D61-AB31-CCA096C2F384}"/>
          </ac:spMkLst>
        </pc:spChg>
        <pc:spChg chg="add del">
          <ac:chgData name="Swapnil Paliwal" userId="8f2dd44c147d9304" providerId="LiveId" clId="{0510F675-8CF2-4FA0-843E-C525986047CD}" dt="2021-04-08T06:28:48.324" v="348" actId="26606"/>
          <ac:spMkLst>
            <pc:docMk/>
            <pc:sldMk cId="2592106863" sldId="344"/>
            <ac:spMk id="21" creationId="{39E3965E-AC41-4711-9D10-E25ABB132D86}"/>
          </ac:spMkLst>
        </pc:spChg>
        <pc:spChg chg="add del">
          <ac:chgData name="Swapnil Paliwal" userId="8f2dd44c147d9304" providerId="LiveId" clId="{0510F675-8CF2-4FA0-843E-C525986047CD}" dt="2021-04-08T06:30:46.884" v="365" actId="26606"/>
          <ac:spMkLst>
            <pc:docMk/>
            <pc:sldMk cId="2592106863" sldId="344"/>
            <ac:spMk id="22" creationId="{39E3965E-AC41-4711-9D10-E25ABB132D86}"/>
          </ac:spMkLst>
        </pc:spChg>
        <pc:spChg chg="add del">
          <ac:chgData name="Swapnil Paliwal" userId="8f2dd44c147d9304" providerId="LiveId" clId="{0510F675-8CF2-4FA0-843E-C525986047CD}" dt="2021-04-08T06:28:48.324" v="348" actId="26606"/>
          <ac:spMkLst>
            <pc:docMk/>
            <pc:sldMk cId="2592106863" sldId="344"/>
            <ac:spMk id="25" creationId="{2FDF0794-1B86-42B2-B8C7-F60123E638ED}"/>
          </ac:spMkLst>
        </pc:spChg>
        <pc:spChg chg="add del">
          <ac:chgData name="Swapnil Paliwal" userId="8f2dd44c147d9304" providerId="LiveId" clId="{0510F675-8CF2-4FA0-843E-C525986047CD}" dt="2021-04-08T06:30:46.884" v="365" actId="26606"/>
          <ac:spMkLst>
            <pc:docMk/>
            <pc:sldMk cId="2592106863" sldId="344"/>
            <ac:spMk id="26" creationId="{2FDF0794-1B86-42B2-B8C7-F60123E638ED}"/>
          </ac:spMkLst>
        </pc:spChg>
        <pc:spChg chg="add del">
          <ac:chgData name="Swapnil Paliwal" userId="8f2dd44c147d9304" providerId="LiveId" clId="{0510F675-8CF2-4FA0-843E-C525986047CD}" dt="2021-04-08T06:28:48.324" v="348" actId="26606"/>
          <ac:spMkLst>
            <pc:docMk/>
            <pc:sldMk cId="2592106863" sldId="344"/>
            <ac:spMk id="27" creationId="{EEFC1EB0-DB92-4E98-B3A9-0CD6FA5A8B62}"/>
          </ac:spMkLst>
        </pc:spChg>
        <pc:spChg chg="add del">
          <ac:chgData name="Swapnil Paliwal" userId="8f2dd44c147d9304" providerId="LiveId" clId="{0510F675-8CF2-4FA0-843E-C525986047CD}" dt="2021-04-08T06:30:46.884" v="365" actId="26606"/>
          <ac:spMkLst>
            <pc:docMk/>
            <pc:sldMk cId="2592106863" sldId="344"/>
            <ac:spMk id="31" creationId="{EEFC1EB0-DB92-4E98-B3A9-0CD6FA5A8B62}"/>
          </ac:spMkLst>
        </pc:spChg>
        <pc:spChg chg="add del">
          <ac:chgData name="Swapnil Paliwal" userId="8f2dd44c147d9304" providerId="LiveId" clId="{0510F675-8CF2-4FA0-843E-C525986047CD}" dt="2021-04-08T06:28:31.637" v="336" actId="26606"/>
          <ac:spMkLst>
            <pc:docMk/>
            <pc:sldMk cId="2592106863" sldId="344"/>
            <ac:spMk id="34" creationId="{39E3965E-AC41-4711-9D10-E25ABB132D86}"/>
          </ac:spMkLst>
        </pc:spChg>
        <pc:spChg chg="add">
          <ac:chgData name="Swapnil Paliwal" userId="8f2dd44c147d9304" providerId="LiveId" clId="{0510F675-8CF2-4FA0-843E-C525986047CD}" dt="2021-04-08T06:30:46.892" v="366" actId="26606"/>
          <ac:spMkLst>
            <pc:docMk/>
            <pc:sldMk cId="2592106863" sldId="344"/>
            <ac:spMk id="35" creationId="{39E3965E-AC41-4711-9D10-E25ABB132D86}"/>
          </ac:spMkLst>
        </pc:spChg>
        <pc:spChg chg="add del">
          <ac:chgData name="Swapnil Paliwal" userId="8f2dd44c147d9304" providerId="LiveId" clId="{0510F675-8CF2-4FA0-843E-C525986047CD}" dt="2021-04-08T06:28:31.637" v="336" actId="26606"/>
          <ac:spMkLst>
            <pc:docMk/>
            <pc:sldMk cId="2592106863" sldId="344"/>
            <ac:spMk id="38" creationId="{DFD57664-637D-40CA-83F2-B729A932BD31}"/>
          </ac:spMkLst>
        </pc:spChg>
        <pc:spChg chg="add">
          <ac:chgData name="Swapnil Paliwal" userId="8f2dd44c147d9304" providerId="LiveId" clId="{0510F675-8CF2-4FA0-843E-C525986047CD}" dt="2021-04-08T06:30:46.892" v="366" actId="26606"/>
          <ac:spMkLst>
            <pc:docMk/>
            <pc:sldMk cId="2592106863" sldId="344"/>
            <ac:spMk id="39" creationId="{0671A8AE-40A1-4631-A6B8-581AFF065482}"/>
          </ac:spMkLst>
        </pc:spChg>
        <pc:spChg chg="add">
          <ac:chgData name="Swapnil Paliwal" userId="8f2dd44c147d9304" providerId="LiveId" clId="{0510F675-8CF2-4FA0-843E-C525986047CD}" dt="2021-04-08T06:30:46.892" v="366" actId="26606"/>
          <ac:spMkLst>
            <pc:docMk/>
            <pc:sldMk cId="2592106863" sldId="344"/>
            <ac:spMk id="41" creationId="{A44CD100-6267-4E62-AA64-2182A3A6A1C0}"/>
          </ac:spMkLst>
        </pc:spChg>
        <pc:spChg chg="add del">
          <ac:chgData name="Swapnil Paliwal" userId="8f2dd44c147d9304" providerId="LiveId" clId="{0510F675-8CF2-4FA0-843E-C525986047CD}" dt="2021-04-08T06:28:37.762" v="338" actId="26606"/>
          <ac:spMkLst>
            <pc:docMk/>
            <pc:sldMk cId="2592106863" sldId="344"/>
            <ac:spMk id="43" creationId="{39E3965E-AC41-4711-9D10-E25ABB132D86}"/>
          </ac:spMkLst>
        </pc:spChg>
        <pc:spChg chg="add del">
          <ac:chgData name="Swapnil Paliwal" userId="8f2dd44c147d9304" providerId="LiveId" clId="{0510F675-8CF2-4FA0-843E-C525986047CD}" dt="2021-04-08T06:28:37.762" v="338" actId="26606"/>
          <ac:spMkLst>
            <pc:docMk/>
            <pc:sldMk cId="2592106863" sldId="344"/>
            <ac:spMk id="45" creationId="{B4D0E555-16F6-44D0-BF56-AF5FF5BDE9D6}"/>
          </ac:spMkLst>
        </pc:spChg>
        <pc:spChg chg="add del">
          <ac:chgData name="Swapnil Paliwal" userId="8f2dd44c147d9304" providerId="LiveId" clId="{0510F675-8CF2-4FA0-843E-C525986047CD}" dt="2021-04-08T06:28:37.762" v="338" actId="26606"/>
          <ac:spMkLst>
            <pc:docMk/>
            <pc:sldMk cId="2592106863" sldId="344"/>
            <ac:spMk id="46" creationId="{8117041D-1A7B-4ECA-AB68-3CFDB6726B8E}"/>
          </ac:spMkLst>
        </pc:spChg>
        <pc:spChg chg="add del">
          <ac:chgData name="Swapnil Paliwal" userId="8f2dd44c147d9304" providerId="LiveId" clId="{0510F675-8CF2-4FA0-843E-C525986047CD}" dt="2021-04-08T06:28:39.730" v="341" actId="26606"/>
          <ac:spMkLst>
            <pc:docMk/>
            <pc:sldMk cId="2592106863" sldId="344"/>
            <ac:spMk id="48" creationId="{39E3965E-AC41-4711-9D10-E25ABB132D86}"/>
          </ac:spMkLst>
        </pc:spChg>
        <pc:spChg chg="add del">
          <ac:chgData name="Swapnil Paliwal" userId="8f2dd44c147d9304" providerId="LiveId" clId="{0510F675-8CF2-4FA0-843E-C525986047CD}" dt="2021-04-08T06:28:39.730" v="341" actId="26606"/>
          <ac:spMkLst>
            <pc:docMk/>
            <pc:sldMk cId="2592106863" sldId="344"/>
            <ac:spMk id="50" creationId="{D5B012D8-7F27-4758-9AC6-C889B154BD73}"/>
          </ac:spMkLst>
        </pc:spChg>
        <pc:spChg chg="add del">
          <ac:chgData name="Swapnil Paliwal" userId="8f2dd44c147d9304" providerId="LiveId" clId="{0510F675-8CF2-4FA0-843E-C525986047CD}" dt="2021-04-08T06:28:39.730" v="341" actId="26606"/>
          <ac:spMkLst>
            <pc:docMk/>
            <pc:sldMk cId="2592106863" sldId="344"/>
            <ac:spMk id="51" creationId="{4063B759-00FC-46D1-9898-8E8625268FAF}"/>
          </ac:spMkLst>
        </pc:spChg>
        <pc:spChg chg="add del">
          <ac:chgData name="Swapnil Paliwal" userId="8f2dd44c147d9304" providerId="LiveId" clId="{0510F675-8CF2-4FA0-843E-C525986047CD}" dt="2021-04-08T06:28:43.775" v="344" actId="26606"/>
          <ac:spMkLst>
            <pc:docMk/>
            <pc:sldMk cId="2592106863" sldId="344"/>
            <ac:spMk id="53" creationId="{39E3965E-AC41-4711-9D10-E25ABB132D86}"/>
          </ac:spMkLst>
        </pc:spChg>
        <pc:spChg chg="add del">
          <ac:chgData name="Swapnil Paliwal" userId="8f2dd44c147d9304" providerId="LiveId" clId="{0510F675-8CF2-4FA0-843E-C525986047CD}" dt="2021-04-08T06:28:43.775" v="344" actId="26606"/>
          <ac:spMkLst>
            <pc:docMk/>
            <pc:sldMk cId="2592106863" sldId="344"/>
            <ac:spMk id="55" creationId="{0671A8AE-40A1-4631-A6B8-581AFF065482}"/>
          </ac:spMkLst>
        </pc:spChg>
        <pc:spChg chg="add del">
          <ac:chgData name="Swapnil Paliwal" userId="8f2dd44c147d9304" providerId="LiveId" clId="{0510F675-8CF2-4FA0-843E-C525986047CD}" dt="2021-04-08T06:28:43.775" v="344" actId="26606"/>
          <ac:spMkLst>
            <pc:docMk/>
            <pc:sldMk cId="2592106863" sldId="344"/>
            <ac:spMk id="56" creationId="{A44CD100-6267-4E62-AA64-2182A3A6A1C0}"/>
          </ac:spMkLst>
        </pc:spChg>
        <pc:spChg chg="add del">
          <ac:chgData name="Swapnil Paliwal" userId="8f2dd44c147d9304" providerId="LiveId" clId="{0510F675-8CF2-4FA0-843E-C525986047CD}" dt="2021-04-08T06:28:47.182" v="346" actId="26606"/>
          <ac:spMkLst>
            <pc:docMk/>
            <pc:sldMk cId="2592106863" sldId="344"/>
            <ac:spMk id="58" creationId="{39E3965E-AC41-4711-9D10-E25ABB132D86}"/>
          </ac:spMkLst>
        </pc:spChg>
        <pc:spChg chg="add del">
          <ac:chgData name="Swapnil Paliwal" userId="8f2dd44c147d9304" providerId="LiveId" clId="{0510F675-8CF2-4FA0-843E-C525986047CD}" dt="2021-04-08T06:28:47.182" v="346" actId="26606"/>
          <ac:spMkLst>
            <pc:docMk/>
            <pc:sldMk cId="2592106863" sldId="344"/>
            <ac:spMk id="60" creationId="{B72BB70C-3B10-43FF-83F9-C064151F9037}"/>
          </ac:spMkLst>
        </pc:spChg>
        <pc:spChg chg="add del">
          <ac:chgData name="Swapnil Paliwal" userId="8f2dd44c147d9304" providerId="LiveId" clId="{0510F675-8CF2-4FA0-843E-C525986047CD}" dt="2021-04-08T06:28:47.182" v="346" actId="26606"/>
          <ac:spMkLst>
            <pc:docMk/>
            <pc:sldMk cId="2592106863" sldId="344"/>
            <ac:spMk id="62" creationId="{B21FF648-687D-4B69-BB17-1F9649EF811B}"/>
          </ac:spMkLst>
        </pc:spChg>
        <pc:picChg chg="add del">
          <ac:chgData name="Swapnil Paliwal" userId="8f2dd44c147d9304" providerId="LiveId" clId="{0510F675-8CF2-4FA0-843E-C525986047CD}" dt="2021-04-08T06:27:59.565" v="328" actId="478"/>
          <ac:picMkLst>
            <pc:docMk/>
            <pc:sldMk cId="2592106863" sldId="344"/>
            <ac:picMk id="4" creationId="{E9BB068F-60C3-4B28-AFC6-8E611844EBBD}"/>
          </ac:picMkLst>
        </pc:picChg>
        <pc:picChg chg="add del mod ord">
          <ac:chgData name="Swapnil Paliwal" userId="8f2dd44c147d9304" providerId="LiveId" clId="{0510F675-8CF2-4FA0-843E-C525986047CD}" dt="2021-04-08T06:28:50.216" v="349" actId="478"/>
          <ac:picMkLst>
            <pc:docMk/>
            <pc:sldMk cId="2592106863" sldId="344"/>
            <ac:picMk id="6" creationId="{18ADAB83-03E0-4BC6-8B24-1EC5CCC572BC}"/>
          </ac:picMkLst>
        </pc:picChg>
        <pc:picChg chg="add del mod">
          <ac:chgData name="Swapnil Paliwal" userId="8f2dd44c147d9304" providerId="LiveId" clId="{0510F675-8CF2-4FA0-843E-C525986047CD}" dt="2021-04-08T06:29:49.498" v="354" actId="931"/>
          <ac:picMkLst>
            <pc:docMk/>
            <pc:sldMk cId="2592106863" sldId="344"/>
            <ac:picMk id="11" creationId="{5B04E57D-4F04-429E-B716-4811FDA80456}"/>
          </ac:picMkLst>
        </pc:picChg>
        <pc:picChg chg="add del mod">
          <ac:chgData name="Swapnil Paliwal" userId="8f2dd44c147d9304" providerId="LiveId" clId="{0510F675-8CF2-4FA0-843E-C525986047CD}" dt="2021-04-08T06:30:28.293" v="359" actId="931"/>
          <ac:picMkLst>
            <pc:docMk/>
            <pc:sldMk cId="2592106863" sldId="344"/>
            <ac:picMk id="15" creationId="{56D16DD6-A2F2-4D3F-B6DE-BB234BC53F9E}"/>
          </ac:picMkLst>
        </pc:picChg>
        <pc:picChg chg="add mod">
          <ac:chgData name="Swapnil Paliwal" userId="8f2dd44c147d9304" providerId="LiveId" clId="{0510F675-8CF2-4FA0-843E-C525986047CD}" dt="2021-04-08T06:30:46.892" v="366" actId="26606"/>
          <ac:picMkLst>
            <pc:docMk/>
            <pc:sldMk cId="2592106863" sldId="344"/>
            <ac:picMk id="19" creationId="{ECBA543D-0DD4-480F-81FD-14FF395BC68B}"/>
          </ac:picMkLst>
        </pc:picChg>
        <pc:cxnChg chg="add del">
          <ac:chgData name="Swapnil Paliwal" userId="8f2dd44c147d9304" providerId="LiveId" clId="{0510F675-8CF2-4FA0-843E-C525986047CD}" dt="2021-04-08T06:30:46.892" v="366" actId="26606"/>
          <ac:cxnSpMkLst>
            <pc:docMk/>
            <pc:sldMk cId="2592106863" sldId="344"/>
            <ac:cxnSpMk id="10" creationId="{1F5DC8C3-BA5F-4EED-BB9A-A14272BD82A1}"/>
          </ac:cxnSpMkLst>
        </pc:cxnChg>
        <pc:cxnChg chg="add del">
          <ac:chgData name="Swapnil Paliwal" userId="8f2dd44c147d9304" providerId="LiveId" clId="{0510F675-8CF2-4FA0-843E-C525986047CD}" dt="2021-04-08T06:30:46.892" v="366" actId="26606"/>
          <ac:cxnSpMkLst>
            <pc:docMk/>
            <pc:sldMk cId="2592106863" sldId="344"/>
            <ac:cxnSpMk id="16" creationId="{96D07482-83A3-4451-943C-B46961082957}"/>
          </ac:cxnSpMkLst>
        </pc:cxnChg>
        <pc:cxnChg chg="add del">
          <ac:chgData name="Swapnil Paliwal" userId="8f2dd44c147d9304" providerId="LiveId" clId="{0510F675-8CF2-4FA0-843E-C525986047CD}" dt="2021-04-08T06:28:48.324" v="348" actId="26606"/>
          <ac:cxnSpMkLst>
            <pc:docMk/>
            <pc:sldMk cId="2592106863" sldId="344"/>
            <ac:cxnSpMk id="23" creationId="{1F5DC8C3-BA5F-4EED-BB9A-A14272BD82A1}"/>
          </ac:cxnSpMkLst>
        </pc:cxnChg>
        <pc:cxnChg chg="add del">
          <ac:chgData name="Swapnil Paliwal" userId="8f2dd44c147d9304" providerId="LiveId" clId="{0510F675-8CF2-4FA0-843E-C525986047CD}" dt="2021-04-08T06:30:46.884" v="365" actId="26606"/>
          <ac:cxnSpMkLst>
            <pc:docMk/>
            <pc:sldMk cId="2592106863" sldId="344"/>
            <ac:cxnSpMk id="24" creationId="{1F5DC8C3-BA5F-4EED-BB9A-A14272BD82A1}"/>
          </ac:cxnSpMkLst>
        </pc:cxnChg>
        <pc:cxnChg chg="add del">
          <ac:chgData name="Swapnil Paliwal" userId="8f2dd44c147d9304" providerId="LiveId" clId="{0510F675-8CF2-4FA0-843E-C525986047CD}" dt="2021-04-08T06:28:48.324" v="348" actId="26606"/>
          <ac:cxnSpMkLst>
            <pc:docMk/>
            <pc:sldMk cId="2592106863" sldId="344"/>
            <ac:cxnSpMk id="29" creationId="{96D07482-83A3-4451-943C-B46961082957}"/>
          </ac:cxnSpMkLst>
        </pc:cxnChg>
        <pc:cxnChg chg="add del">
          <ac:chgData name="Swapnil Paliwal" userId="8f2dd44c147d9304" providerId="LiveId" clId="{0510F675-8CF2-4FA0-843E-C525986047CD}" dt="2021-04-08T06:30:46.884" v="365" actId="26606"/>
          <ac:cxnSpMkLst>
            <pc:docMk/>
            <pc:sldMk cId="2592106863" sldId="344"/>
            <ac:cxnSpMk id="33" creationId="{96D07482-83A3-4451-943C-B46961082957}"/>
          </ac:cxnSpMkLst>
        </pc:cxnChg>
        <pc:cxnChg chg="add del">
          <ac:chgData name="Swapnil Paliwal" userId="8f2dd44c147d9304" providerId="LiveId" clId="{0510F675-8CF2-4FA0-843E-C525986047CD}" dt="2021-04-08T06:28:31.637" v="336" actId="26606"/>
          <ac:cxnSpMkLst>
            <pc:docMk/>
            <pc:sldMk cId="2592106863" sldId="344"/>
            <ac:cxnSpMk id="36" creationId="{1F5DC8C3-BA5F-4EED-BB9A-A14272BD82A1}"/>
          </ac:cxnSpMkLst>
        </pc:cxnChg>
        <pc:cxnChg chg="add">
          <ac:chgData name="Swapnil Paliwal" userId="8f2dd44c147d9304" providerId="LiveId" clId="{0510F675-8CF2-4FA0-843E-C525986047CD}" dt="2021-04-08T06:30:46.892" v="366" actId="26606"/>
          <ac:cxnSpMkLst>
            <pc:docMk/>
            <pc:sldMk cId="2592106863" sldId="344"/>
            <ac:cxnSpMk id="37" creationId="{1F5DC8C3-BA5F-4EED-BB9A-A14272BD82A1}"/>
          </ac:cxnSpMkLst>
        </pc:cxnChg>
        <pc:cxnChg chg="add del">
          <ac:chgData name="Swapnil Paliwal" userId="8f2dd44c147d9304" providerId="LiveId" clId="{0510F675-8CF2-4FA0-843E-C525986047CD}" dt="2021-04-08T06:28:31.637" v="336" actId="26606"/>
          <ac:cxnSpMkLst>
            <pc:docMk/>
            <pc:sldMk cId="2592106863" sldId="344"/>
            <ac:cxnSpMk id="40" creationId="{D5B557D3-D7B4-404B-84A1-9BD182BE5B06}"/>
          </ac:cxnSpMkLst>
        </pc:cxnChg>
        <pc:cxnChg chg="add del">
          <ac:chgData name="Swapnil Paliwal" userId="8f2dd44c147d9304" providerId="LiveId" clId="{0510F675-8CF2-4FA0-843E-C525986047CD}" dt="2021-04-08T06:28:37.762" v="338" actId="26606"/>
          <ac:cxnSpMkLst>
            <pc:docMk/>
            <pc:sldMk cId="2592106863" sldId="344"/>
            <ac:cxnSpMk id="42" creationId="{ABCD2462-4C1E-401A-AC2D-F799A138B245}"/>
          </ac:cxnSpMkLst>
        </pc:cxnChg>
        <pc:cxnChg chg="add del">
          <ac:chgData name="Swapnil Paliwal" userId="8f2dd44c147d9304" providerId="LiveId" clId="{0510F675-8CF2-4FA0-843E-C525986047CD}" dt="2021-04-08T06:28:37.762" v="338" actId="26606"/>
          <ac:cxnSpMkLst>
            <pc:docMk/>
            <pc:sldMk cId="2592106863" sldId="344"/>
            <ac:cxnSpMk id="44" creationId="{1F5DC8C3-BA5F-4EED-BB9A-A14272BD82A1}"/>
          </ac:cxnSpMkLst>
        </pc:cxnChg>
        <pc:cxnChg chg="add del">
          <ac:chgData name="Swapnil Paliwal" userId="8f2dd44c147d9304" providerId="LiveId" clId="{0510F675-8CF2-4FA0-843E-C525986047CD}" dt="2021-04-08T06:28:39.730" v="341" actId="26606"/>
          <ac:cxnSpMkLst>
            <pc:docMk/>
            <pc:sldMk cId="2592106863" sldId="344"/>
            <ac:cxnSpMk id="49" creationId="{1F5DC8C3-BA5F-4EED-BB9A-A14272BD82A1}"/>
          </ac:cxnSpMkLst>
        </pc:cxnChg>
        <pc:cxnChg chg="add del">
          <ac:chgData name="Swapnil Paliwal" userId="8f2dd44c147d9304" providerId="LiveId" clId="{0510F675-8CF2-4FA0-843E-C525986047CD}" dt="2021-04-08T06:28:43.775" v="344" actId="26606"/>
          <ac:cxnSpMkLst>
            <pc:docMk/>
            <pc:sldMk cId="2592106863" sldId="344"/>
            <ac:cxnSpMk id="54" creationId="{1F5DC8C3-BA5F-4EED-BB9A-A14272BD82A1}"/>
          </ac:cxnSpMkLst>
        </pc:cxnChg>
        <pc:cxnChg chg="add del">
          <ac:chgData name="Swapnil Paliwal" userId="8f2dd44c147d9304" providerId="LiveId" clId="{0510F675-8CF2-4FA0-843E-C525986047CD}" dt="2021-04-08T06:28:47.182" v="346" actId="26606"/>
          <ac:cxnSpMkLst>
            <pc:docMk/>
            <pc:sldMk cId="2592106863" sldId="344"/>
            <ac:cxnSpMk id="59" creationId="{1F5DC8C3-BA5F-4EED-BB9A-A14272BD82A1}"/>
          </ac:cxnSpMkLst>
        </pc:cxnChg>
        <pc:cxnChg chg="add del">
          <ac:chgData name="Swapnil Paliwal" userId="8f2dd44c147d9304" providerId="LiveId" clId="{0510F675-8CF2-4FA0-843E-C525986047CD}" dt="2021-04-08T06:28:47.182" v="346" actId="26606"/>
          <ac:cxnSpMkLst>
            <pc:docMk/>
            <pc:sldMk cId="2592106863" sldId="344"/>
            <ac:cxnSpMk id="61" creationId="{D5B557D3-D7B4-404B-84A1-9BD182BE5B06}"/>
          </ac:cxnSpMkLst>
        </pc:cxnChg>
      </pc:sldChg>
      <pc:sldChg chg="addSp delSp modSp add del mod setBg delDesignElem">
        <pc:chgData name="Swapnil Paliwal" userId="8f2dd44c147d9304" providerId="LiveId" clId="{0510F675-8CF2-4FA0-843E-C525986047CD}" dt="2021-04-08T15:40:53.632" v="578" actId="47"/>
        <pc:sldMkLst>
          <pc:docMk/>
          <pc:sldMk cId="2904680056" sldId="345"/>
        </pc:sldMkLst>
        <pc:spChg chg="mod">
          <ac:chgData name="Swapnil Paliwal" userId="8f2dd44c147d9304" providerId="LiveId" clId="{0510F675-8CF2-4FA0-843E-C525986047CD}" dt="2021-04-08T15:40:49.340" v="577" actId="1076"/>
          <ac:spMkLst>
            <pc:docMk/>
            <pc:sldMk cId="2904680056" sldId="345"/>
            <ac:spMk id="3" creationId="{8225D583-B332-4D4C-95E0-BE66482253B0}"/>
          </ac:spMkLst>
        </pc:spChg>
        <pc:spChg chg="add del">
          <ac:chgData name="Swapnil Paliwal" userId="8f2dd44c147d9304" providerId="LiveId" clId="{0510F675-8CF2-4FA0-843E-C525986047CD}" dt="2021-04-08T15:34:37.905" v="497"/>
          <ac:spMkLst>
            <pc:docMk/>
            <pc:sldMk cId="2904680056" sldId="345"/>
            <ac:spMk id="10" creationId="{39E3965E-AC41-4711-9D10-E25ABB132D86}"/>
          </ac:spMkLst>
        </pc:spChg>
        <pc:spChg chg="add del">
          <ac:chgData name="Swapnil Paliwal" userId="8f2dd44c147d9304" providerId="LiveId" clId="{0510F675-8CF2-4FA0-843E-C525986047CD}" dt="2021-04-08T15:34:37.905" v="497"/>
          <ac:spMkLst>
            <pc:docMk/>
            <pc:sldMk cId="2904680056" sldId="345"/>
            <ac:spMk id="14" creationId="{0B4FB531-34DA-4777-9BD5-5B885DC38198}"/>
          </ac:spMkLst>
        </pc:spChg>
        <pc:picChg chg="del">
          <ac:chgData name="Swapnil Paliwal" userId="8f2dd44c147d9304" providerId="LiveId" clId="{0510F675-8CF2-4FA0-843E-C525986047CD}" dt="2021-04-08T15:40:22.404" v="568" actId="21"/>
          <ac:picMkLst>
            <pc:docMk/>
            <pc:sldMk cId="2904680056" sldId="345"/>
            <ac:picMk id="4" creationId="{E8AB3BEB-6A56-476E-A2A4-DF6B63CF1287}"/>
          </ac:picMkLst>
        </pc:picChg>
        <pc:cxnChg chg="add del">
          <ac:chgData name="Swapnil Paliwal" userId="8f2dd44c147d9304" providerId="LiveId" clId="{0510F675-8CF2-4FA0-843E-C525986047CD}" dt="2021-04-08T15:34:37.905" v="497"/>
          <ac:cxnSpMkLst>
            <pc:docMk/>
            <pc:sldMk cId="2904680056" sldId="345"/>
            <ac:cxnSpMk id="12" creationId="{1F5DC8C3-BA5F-4EED-BB9A-A14272BD82A1}"/>
          </ac:cxnSpMkLst>
        </pc:cxnChg>
        <pc:cxnChg chg="add del">
          <ac:chgData name="Swapnil Paliwal" userId="8f2dd44c147d9304" providerId="LiveId" clId="{0510F675-8CF2-4FA0-843E-C525986047CD}" dt="2021-04-08T15:34:37.905" v="497"/>
          <ac:cxnSpMkLst>
            <pc:docMk/>
            <pc:sldMk cId="2904680056" sldId="345"/>
            <ac:cxnSpMk id="16" creationId="{D5B557D3-D7B4-404B-84A1-9BD182BE5B06}"/>
          </ac:cxnSpMkLst>
        </pc:cxnChg>
      </pc:sldChg>
      <pc:sldChg chg="addSp delSp add del mod setBg delDesignElem">
        <pc:chgData name="Swapnil Paliwal" userId="8f2dd44c147d9304" providerId="LiveId" clId="{0510F675-8CF2-4FA0-843E-C525986047CD}" dt="2021-04-08T15:41:13.406" v="584" actId="47"/>
        <pc:sldMkLst>
          <pc:docMk/>
          <pc:sldMk cId="721956408" sldId="346"/>
        </pc:sldMkLst>
        <pc:spChg chg="add del">
          <ac:chgData name="Swapnil Paliwal" userId="8f2dd44c147d9304" providerId="LiveId" clId="{0510F675-8CF2-4FA0-843E-C525986047CD}" dt="2021-04-08T15:34:37.905" v="497"/>
          <ac:spMkLst>
            <pc:docMk/>
            <pc:sldMk cId="721956408" sldId="346"/>
            <ac:spMk id="10" creationId="{39E3965E-AC41-4711-9D10-E25ABB132D86}"/>
          </ac:spMkLst>
        </pc:spChg>
        <pc:spChg chg="add del">
          <ac:chgData name="Swapnil Paliwal" userId="8f2dd44c147d9304" providerId="LiveId" clId="{0510F675-8CF2-4FA0-843E-C525986047CD}" dt="2021-04-08T15:34:37.905" v="497"/>
          <ac:spMkLst>
            <pc:docMk/>
            <pc:sldMk cId="721956408" sldId="346"/>
            <ac:spMk id="14" creationId="{990BAFCD-EA0A-47F4-8B00-AAB1E67A90CC}"/>
          </ac:spMkLst>
        </pc:spChg>
        <pc:spChg chg="add del">
          <ac:chgData name="Swapnil Paliwal" userId="8f2dd44c147d9304" providerId="LiveId" clId="{0510F675-8CF2-4FA0-843E-C525986047CD}" dt="2021-04-08T15:34:37.905" v="497"/>
          <ac:spMkLst>
            <pc:docMk/>
            <pc:sldMk cId="721956408" sldId="346"/>
            <ac:spMk id="16" creationId="{2F9C61D6-37CC-4AD4-83C3-022D08874179}"/>
          </ac:spMkLst>
        </pc:spChg>
        <pc:picChg chg="del">
          <ac:chgData name="Swapnil Paliwal" userId="8f2dd44c147d9304" providerId="LiveId" clId="{0510F675-8CF2-4FA0-843E-C525986047CD}" dt="2021-04-08T15:41:08.890" v="581" actId="21"/>
          <ac:picMkLst>
            <pc:docMk/>
            <pc:sldMk cId="721956408" sldId="346"/>
            <ac:picMk id="5" creationId="{CB9EDE70-3932-4774-B4B3-BA9636382698}"/>
          </ac:picMkLst>
        </pc:picChg>
        <pc:cxnChg chg="add del">
          <ac:chgData name="Swapnil Paliwal" userId="8f2dd44c147d9304" providerId="LiveId" clId="{0510F675-8CF2-4FA0-843E-C525986047CD}" dt="2021-04-08T15:34:37.905" v="497"/>
          <ac:cxnSpMkLst>
            <pc:docMk/>
            <pc:sldMk cId="721956408" sldId="346"/>
            <ac:cxnSpMk id="12" creationId="{1F5DC8C3-BA5F-4EED-BB9A-A14272BD82A1}"/>
          </ac:cxnSpMkLst>
        </pc:cxnChg>
        <pc:cxnChg chg="add del">
          <ac:chgData name="Swapnil Paliwal" userId="8f2dd44c147d9304" providerId="LiveId" clId="{0510F675-8CF2-4FA0-843E-C525986047CD}" dt="2021-04-08T15:34:37.905" v="497"/>
          <ac:cxnSpMkLst>
            <pc:docMk/>
            <pc:sldMk cId="721956408" sldId="346"/>
            <ac:cxnSpMk id="18" creationId="{2669285E-35F6-4010-B084-229A808458CD}"/>
          </ac:cxnSpMkLst>
        </pc:cxnChg>
      </pc:sldChg>
      <pc:sldChg chg="addSp delSp add del mod setBg delDesignElem">
        <pc:chgData name="Swapnil Paliwal" userId="8f2dd44c147d9304" providerId="LiveId" clId="{0510F675-8CF2-4FA0-843E-C525986047CD}" dt="2021-04-08T15:41:40.121" v="592" actId="47"/>
        <pc:sldMkLst>
          <pc:docMk/>
          <pc:sldMk cId="3381205900" sldId="347"/>
        </pc:sldMkLst>
        <pc:spChg chg="add del">
          <ac:chgData name="Swapnil Paliwal" userId="8f2dd44c147d9304" providerId="LiveId" clId="{0510F675-8CF2-4FA0-843E-C525986047CD}" dt="2021-04-08T15:34:37.905" v="497"/>
          <ac:spMkLst>
            <pc:docMk/>
            <pc:sldMk cId="3381205900" sldId="347"/>
            <ac:spMk id="10" creationId="{39E3965E-AC41-4711-9D10-E25ABB132D86}"/>
          </ac:spMkLst>
        </pc:spChg>
        <pc:spChg chg="add del">
          <ac:chgData name="Swapnil Paliwal" userId="8f2dd44c147d9304" providerId="LiveId" clId="{0510F675-8CF2-4FA0-843E-C525986047CD}" dt="2021-04-08T15:34:37.905" v="497"/>
          <ac:spMkLst>
            <pc:docMk/>
            <pc:sldMk cId="3381205900" sldId="347"/>
            <ac:spMk id="14" creationId="{990BAFCD-EA0A-47F4-8B00-AAB1E67A90CC}"/>
          </ac:spMkLst>
        </pc:spChg>
        <pc:spChg chg="add del">
          <ac:chgData name="Swapnil Paliwal" userId="8f2dd44c147d9304" providerId="LiveId" clId="{0510F675-8CF2-4FA0-843E-C525986047CD}" dt="2021-04-08T15:34:37.905" v="497"/>
          <ac:spMkLst>
            <pc:docMk/>
            <pc:sldMk cId="3381205900" sldId="347"/>
            <ac:spMk id="16" creationId="{2F9C61D6-37CC-4AD4-83C3-022D08874179}"/>
          </ac:spMkLst>
        </pc:spChg>
        <pc:picChg chg="add del">
          <ac:chgData name="Swapnil Paliwal" userId="8f2dd44c147d9304" providerId="LiveId" clId="{0510F675-8CF2-4FA0-843E-C525986047CD}" dt="2021-04-08T15:41:35.437" v="589" actId="21"/>
          <ac:picMkLst>
            <pc:docMk/>
            <pc:sldMk cId="3381205900" sldId="347"/>
            <ac:picMk id="5" creationId="{E7DE4589-EEE7-4BB4-8871-16E4A9DD856E}"/>
          </ac:picMkLst>
        </pc:picChg>
        <pc:cxnChg chg="add del">
          <ac:chgData name="Swapnil Paliwal" userId="8f2dd44c147d9304" providerId="LiveId" clId="{0510F675-8CF2-4FA0-843E-C525986047CD}" dt="2021-04-08T15:34:37.905" v="497"/>
          <ac:cxnSpMkLst>
            <pc:docMk/>
            <pc:sldMk cId="3381205900" sldId="347"/>
            <ac:cxnSpMk id="12" creationId="{1F5DC8C3-BA5F-4EED-BB9A-A14272BD82A1}"/>
          </ac:cxnSpMkLst>
        </pc:cxnChg>
        <pc:cxnChg chg="add del">
          <ac:chgData name="Swapnil Paliwal" userId="8f2dd44c147d9304" providerId="LiveId" clId="{0510F675-8CF2-4FA0-843E-C525986047CD}" dt="2021-04-08T15:34:37.905" v="497"/>
          <ac:cxnSpMkLst>
            <pc:docMk/>
            <pc:sldMk cId="3381205900" sldId="347"/>
            <ac:cxnSpMk id="18" creationId="{2669285E-35F6-4010-B084-229A808458CD}"/>
          </ac:cxnSpMkLst>
        </pc:cxnChg>
      </pc:sldChg>
      <pc:sldChg chg="addSp delSp add del setBg delDesignElem">
        <pc:chgData name="Swapnil Paliwal" userId="8f2dd44c147d9304" providerId="LiveId" clId="{0510F675-8CF2-4FA0-843E-C525986047CD}" dt="2021-04-08T15:34:37.905" v="497"/>
        <pc:sldMkLst>
          <pc:docMk/>
          <pc:sldMk cId="869813019" sldId="358"/>
        </pc:sldMkLst>
        <pc:spChg chg="add del">
          <ac:chgData name="Swapnil Paliwal" userId="8f2dd44c147d9304" providerId="LiveId" clId="{0510F675-8CF2-4FA0-843E-C525986047CD}" dt="2021-04-08T15:34:37.905" v="497"/>
          <ac:spMkLst>
            <pc:docMk/>
            <pc:sldMk cId="869813019" sldId="358"/>
            <ac:spMk id="8" creationId="{39E3965E-AC41-4711-9D10-E25ABB132D86}"/>
          </ac:spMkLst>
        </pc:spChg>
        <pc:spChg chg="add del">
          <ac:chgData name="Swapnil Paliwal" userId="8f2dd44c147d9304" providerId="LiveId" clId="{0510F675-8CF2-4FA0-843E-C525986047CD}" dt="2021-04-08T15:34:37.905" v="497"/>
          <ac:spMkLst>
            <pc:docMk/>
            <pc:sldMk cId="869813019" sldId="358"/>
            <ac:spMk id="12" creationId="{2FDF0794-1B86-42B2-B8C7-F60123E638ED}"/>
          </ac:spMkLst>
        </pc:spChg>
        <pc:spChg chg="add del">
          <ac:chgData name="Swapnil Paliwal" userId="8f2dd44c147d9304" providerId="LiveId" clId="{0510F675-8CF2-4FA0-843E-C525986047CD}" dt="2021-04-08T15:34:37.905" v="497"/>
          <ac:spMkLst>
            <pc:docMk/>
            <pc:sldMk cId="869813019" sldId="358"/>
            <ac:spMk id="14" creationId="{EEFC1EB0-DB92-4E98-B3A9-0CD6FA5A8B62}"/>
          </ac:spMkLst>
        </pc:spChg>
        <pc:cxnChg chg="add del">
          <ac:chgData name="Swapnil Paliwal" userId="8f2dd44c147d9304" providerId="LiveId" clId="{0510F675-8CF2-4FA0-843E-C525986047CD}" dt="2021-04-08T15:34:37.905" v="497"/>
          <ac:cxnSpMkLst>
            <pc:docMk/>
            <pc:sldMk cId="869813019" sldId="358"/>
            <ac:cxnSpMk id="10" creationId="{1F5DC8C3-BA5F-4EED-BB9A-A14272BD82A1}"/>
          </ac:cxnSpMkLst>
        </pc:cxnChg>
        <pc:cxnChg chg="add del">
          <ac:chgData name="Swapnil Paliwal" userId="8f2dd44c147d9304" providerId="LiveId" clId="{0510F675-8CF2-4FA0-843E-C525986047CD}" dt="2021-04-08T15:34:37.905" v="497"/>
          <ac:cxnSpMkLst>
            <pc:docMk/>
            <pc:sldMk cId="869813019" sldId="358"/>
            <ac:cxnSpMk id="16" creationId="{96D07482-83A3-4451-943C-B46961082957}"/>
          </ac:cxnSpMkLst>
        </pc:cxnChg>
      </pc:sldChg>
      <pc:sldChg chg="addSp delSp modSp add del mod setBg delDesignElem">
        <pc:chgData name="Swapnil Paliwal" userId="8f2dd44c147d9304" providerId="LiveId" clId="{0510F675-8CF2-4FA0-843E-C525986047CD}" dt="2021-04-08T15:45:32.712" v="593"/>
        <pc:sldMkLst>
          <pc:docMk/>
          <pc:sldMk cId="3652997043" sldId="359"/>
        </pc:sldMkLst>
        <pc:spChg chg="mod ord">
          <ac:chgData name="Swapnil Paliwal" userId="8f2dd44c147d9304" providerId="LiveId" clId="{0510F675-8CF2-4FA0-843E-C525986047CD}" dt="2021-04-08T15:45:32.712" v="593"/>
          <ac:spMkLst>
            <pc:docMk/>
            <pc:sldMk cId="3652997043" sldId="359"/>
            <ac:spMk id="2" creationId="{68F5A2E4-BBA3-4E36-AE06-87EA0E632EBD}"/>
          </ac:spMkLst>
        </pc:spChg>
        <pc:spChg chg="add">
          <ac:chgData name="Swapnil Paliwal" userId="8f2dd44c147d9304" providerId="LiveId" clId="{0510F675-8CF2-4FA0-843E-C525986047CD}" dt="2021-04-08T15:39:18.186" v="551" actId="26606"/>
          <ac:spMkLst>
            <pc:docMk/>
            <pc:sldMk cId="3652997043" sldId="359"/>
            <ac:spMk id="9" creationId="{39E3965E-AC41-4711-9D10-E25ABB132D86}"/>
          </ac:spMkLst>
        </pc:spChg>
        <pc:spChg chg="add del">
          <ac:chgData name="Swapnil Paliwal" userId="8f2dd44c147d9304" providerId="LiveId" clId="{0510F675-8CF2-4FA0-843E-C525986047CD}" dt="2021-04-08T15:34:37.905" v="497"/>
          <ac:spMkLst>
            <pc:docMk/>
            <pc:sldMk cId="3652997043" sldId="359"/>
            <ac:spMk id="10" creationId="{39E3965E-AC41-4711-9D10-E25ABB132D86}"/>
          </ac:spMkLst>
        </pc:spChg>
        <pc:spChg chg="add">
          <ac:chgData name="Swapnil Paliwal" userId="8f2dd44c147d9304" providerId="LiveId" clId="{0510F675-8CF2-4FA0-843E-C525986047CD}" dt="2021-04-08T15:39:18.186" v="551" actId="26606"/>
          <ac:spMkLst>
            <pc:docMk/>
            <pc:sldMk cId="3652997043" sldId="359"/>
            <ac:spMk id="13" creationId="{990BAFCD-EA0A-47F4-8B00-AAB1E67A90CC}"/>
          </ac:spMkLst>
        </pc:spChg>
        <pc:spChg chg="add del">
          <ac:chgData name="Swapnil Paliwal" userId="8f2dd44c147d9304" providerId="LiveId" clId="{0510F675-8CF2-4FA0-843E-C525986047CD}" dt="2021-04-08T15:34:37.905" v="497"/>
          <ac:spMkLst>
            <pc:docMk/>
            <pc:sldMk cId="3652997043" sldId="359"/>
            <ac:spMk id="14" creationId="{990BAFCD-EA0A-47F4-8B00-AAB1E67A90CC}"/>
          </ac:spMkLst>
        </pc:spChg>
        <pc:spChg chg="add">
          <ac:chgData name="Swapnil Paliwal" userId="8f2dd44c147d9304" providerId="LiveId" clId="{0510F675-8CF2-4FA0-843E-C525986047CD}" dt="2021-04-08T15:39:18.186" v="551" actId="26606"/>
          <ac:spMkLst>
            <pc:docMk/>
            <pc:sldMk cId="3652997043" sldId="359"/>
            <ac:spMk id="15" creationId="{2F9C61D6-37CC-4AD4-83C3-022D08874179}"/>
          </ac:spMkLst>
        </pc:spChg>
        <pc:spChg chg="add del">
          <ac:chgData name="Swapnil Paliwal" userId="8f2dd44c147d9304" providerId="LiveId" clId="{0510F675-8CF2-4FA0-843E-C525986047CD}" dt="2021-04-08T15:34:37.905" v="497"/>
          <ac:spMkLst>
            <pc:docMk/>
            <pc:sldMk cId="3652997043" sldId="359"/>
            <ac:spMk id="16" creationId="{2F9C61D6-37CC-4AD4-83C3-022D08874179}"/>
          </ac:spMkLst>
        </pc:spChg>
        <pc:picChg chg="add mod">
          <ac:chgData name="Swapnil Paliwal" userId="8f2dd44c147d9304" providerId="LiveId" clId="{0510F675-8CF2-4FA0-843E-C525986047CD}" dt="2021-04-08T15:39:16.309" v="550"/>
          <ac:picMkLst>
            <pc:docMk/>
            <pc:sldMk cId="3652997043" sldId="359"/>
            <ac:picMk id="4" creationId="{C1664531-667F-4122-95C2-F3143EA9DCC6}"/>
          </ac:picMkLst>
        </pc:picChg>
        <pc:picChg chg="del">
          <ac:chgData name="Swapnil Paliwal" userId="8f2dd44c147d9304" providerId="LiveId" clId="{0510F675-8CF2-4FA0-843E-C525986047CD}" dt="2021-04-08T15:38:17.015" v="515" actId="21"/>
          <ac:picMkLst>
            <pc:docMk/>
            <pc:sldMk cId="3652997043" sldId="359"/>
            <ac:picMk id="5" creationId="{BC2F4E2D-3E6D-42DF-A92A-F6555FE8BB63}"/>
          </ac:picMkLst>
        </pc:picChg>
        <pc:cxnChg chg="add">
          <ac:chgData name="Swapnil Paliwal" userId="8f2dd44c147d9304" providerId="LiveId" clId="{0510F675-8CF2-4FA0-843E-C525986047CD}" dt="2021-04-08T15:39:18.186" v="551" actId="26606"/>
          <ac:cxnSpMkLst>
            <pc:docMk/>
            <pc:sldMk cId="3652997043" sldId="359"/>
            <ac:cxnSpMk id="11" creationId="{1F5DC8C3-BA5F-4EED-BB9A-A14272BD82A1}"/>
          </ac:cxnSpMkLst>
        </pc:cxnChg>
        <pc:cxnChg chg="add del">
          <ac:chgData name="Swapnil Paliwal" userId="8f2dd44c147d9304" providerId="LiveId" clId="{0510F675-8CF2-4FA0-843E-C525986047CD}" dt="2021-04-08T15:34:37.905" v="497"/>
          <ac:cxnSpMkLst>
            <pc:docMk/>
            <pc:sldMk cId="3652997043" sldId="359"/>
            <ac:cxnSpMk id="12" creationId="{1F5DC8C3-BA5F-4EED-BB9A-A14272BD82A1}"/>
          </ac:cxnSpMkLst>
        </pc:cxnChg>
        <pc:cxnChg chg="add">
          <ac:chgData name="Swapnil Paliwal" userId="8f2dd44c147d9304" providerId="LiveId" clId="{0510F675-8CF2-4FA0-843E-C525986047CD}" dt="2021-04-08T15:39:18.186" v="551" actId="26606"/>
          <ac:cxnSpMkLst>
            <pc:docMk/>
            <pc:sldMk cId="3652997043" sldId="359"/>
            <ac:cxnSpMk id="17" creationId="{2669285E-35F6-4010-B084-229A808458CD}"/>
          </ac:cxnSpMkLst>
        </pc:cxnChg>
        <pc:cxnChg chg="add del">
          <ac:chgData name="Swapnil Paliwal" userId="8f2dd44c147d9304" providerId="LiveId" clId="{0510F675-8CF2-4FA0-843E-C525986047CD}" dt="2021-04-08T15:34:37.905" v="497"/>
          <ac:cxnSpMkLst>
            <pc:docMk/>
            <pc:sldMk cId="3652997043" sldId="359"/>
            <ac:cxnSpMk id="18" creationId="{2669285E-35F6-4010-B084-229A808458CD}"/>
          </ac:cxnSpMkLst>
        </pc:cxnChg>
      </pc:sldChg>
      <pc:sldChg chg="addSp delSp add del mod setBg delDesignElem">
        <pc:chgData name="Swapnil Paliwal" userId="8f2dd44c147d9304" providerId="LiveId" clId="{0510F675-8CF2-4FA0-843E-C525986047CD}" dt="2021-04-08T15:39:47.160" v="560" actId="47"/>
        <pc:sldMkLst>
          <pc:docMk/>
          <pc:sldMk cId="2746662779" sldId="360"/>
        </pc:sldMkLst>
        <pc:spChg chg="add del">
          <ac:chgData name="Swapnil Paliwal" userId="8f2dd44c147d9304" providerId="LiveId" clId="{0510F675-8CF2-4FA0-843E-C525986047CD}" dt="2021-04-08T15:34:37.905" v="497"/>
          <ac:spMkLst>
            <pc:docMk/>
            <pc:sldMk cId="2746662779" sldId="360"/>
            <ac:spMk id="10" creationId="{39E3965E-AC41-4711-9D10-E25ABB132D86}"/>
          </ac:spMkLst>
        </pc:spChg>
        <pc:spChg chg="add del">
          <ac:chgData name="Swapnil Paliwal" userId="8f2dd44c147d9304" providerId="LiveId" clId="{0510F675-8CF2-4FA0-843E-C525986047CD}" dt="2021-04-08T15:34:37.905" v="497"/>
          <ac:spMkLst>
            <pc:docMk/>
            <pc:sldMk cId="2746662779" sldId="360"/>
            <ac:spMk id="14" creationId="{990BAFCD-EA0A-47F4-8B00-AAB1E67A90CC}"/>
          </ac:spMkLst>
        </pc:spChg>
        <pc:spChg chg="add del">
          <ac:chgData name="Swapnil Paliwal" userId="8f2dd44c147d9304" providerId="LiveId" clId="{0510F675-8CF2-4FA0-843E-C525986047CD}" dt="2021-04-08T15:34:37.905" v="497"/>
          <ac:spMkLst>
            <pc:docMk/>
            <pc:sldMk cId="2746662779" sldId="360"/>
            <ac:spMk id="16" creationId="{2F9C61D6-37CC-4AD4-83C3-022D08874179}"/>
          </ac:spMkLst>
        </pc:spChg>
        <pc:picChg chg="del">
          <ac:chgData name="Swapnil Paliwal" userId="8f2dd44c147d9304" providerId="LiveId" clId="{0510F675-8CF2-4FA0-843E-C525986047CD}" dt="2021-04-08T15:39:24.788" v="553" actId="478"/>
          <ac:picMkLst>
            <pc:docMk/>
            <pc:sldMk cId="2746662779" sldId="360"/>
            <ac:picMk id="5" creationId="{ECBD7FF1-64E5-4C41-A10A-7B1EF729FCE0}"/>
          </ac:picMkLst>
        </pc:picChg>
        <pc:cxnChg chg="add del">
          <ac:chgData name="Swapnil Paliwal" userId="8f2dd44c147d9304" providerId="LiveId" clId="{0510F675-8CF2-4FA0-843E-C525986047CD}" dt="2021-04-08T15:34:37.905" v="497"/>
          <ac:cxnSpMkLst>
            <pc:docMk/>
            <pc:sldMk cId="2746662779" sldId="360"/>
            <ac:cxnSpMk id="12" creationId="{1F5DC8C3-BA5F-4EED-BB9A-A14272BD82A1}"/>
          </ac:cxnSpMkLst>
        </pc:cxnChg>
        <pc:cxnChg chg="add del">
          <ac:chgData name="Swapnil Paliwal" userId="8f2dd44c147d9304" providerId="LiveId" clId="{0510F675-8CF2-4FA0-843E-C525986047CD}" dt="2021-04-08T15:34:37.905" v="497"/>
          <ac:cxnSpMkLst>
            <pc:docMk/>
            <pc:sldMk cId="2746662779" sldId="360"/>
            <ac:cxnSpMk id="18" creationId="{2669285E-35F6-4010-B084-229A808458CD}"/>
          </ac:cxnSpMkLst>
        </pc:cxnChg>
      </pc:sldChg>
      <pc:sldChg chg="addSp delSp add del mod setBg delDesignElem">
        <pc:chgData name="Swapnil Paliwal" userId="8f2dd44c147d9304" providerId="LiveId" clId="{0510F675-8CF2-4FA0-843E-C525986047CD}" dt="2021-04-08T15:39:46.010" v="559" actId="47"/>
        <pc:sldMkLst>
          <pc:docMk/>
          <pc:sldMk cId="1397429911" sldId="361"/>
        </pc:sldMkLst>
        <pc:spChg chg="add del">
          <ac:chgData name="Swapnil Paliwal" userId="8f2dd44c147d9304" providerId="LiveId" clId="{0510F675-8CF2-4FA0-843E-C525986047CD}" dt="2021-04-08T15:34:37.905" v="497"/>
          <ac:spMkLst>
            <pc:docMk/>
            <pc:sldMk cId="1397429911" sldId="361"/>
            <ac:spMk id="10" creationId="{39E3965E-AC41-4711-9D10-E25ABB132D86}"/>
          </ac:spMkLst>
        </pc:spChg>
        <pc:spChg chg="add del">
          <ac:chgData name="Swapnil Paliwal" userId="8f2dd44c147d9304" providerId="LiveId" clId="{0510F675-8CF2-4FA0-843E-C525986047CD}" dt="2021-04-08T15:34:37.905" v="497"/>
          <ac:spMkLst>
            <pc:docMk/>
            <pc:sldMk cId="1397429911" sldId="361"/>
            <ac:spMk id="14" creationId="{990BAFCD-EA0A-47F4-8B00-AAB1E67A90CC}"/>
          </ac:spMkLst>
        </pc:spChg>
        <pc:spChg chg="add del">
          <ac:chgData name="Swapnil Paliwal" userId="8f2dd44c147d9304" providerId="LiveId" clId="{0510F675-8CF2-4FA0-843E-C525986047CD}" dt="2021-04-08T15:34:37.905" v="497"/>
          <ac:spMkLst>
            <pc:docMk/>
            <pc:sldMk cId="1397429911" sldId="361"/>
            <ac:spMk id="16" creationId="{2F9C61D6-37CC-4AD4-83C3-022D08874179}"/>
          </ac:spMkLst>
        </pc:spChg>
        <pc:picChg chg="del">
          <ac:chgData name="Swapnil Paliwal" userId="8f2dd44c147d9304" providerId="LiveId" clId="{0510F675-8CF2-4FA0-843E-C525986047CD}" dt="2021-04-08T15:39:40.698" v="556" actId="21"/>
          <ac:picMkLst>
            <pc:docMk/>
            <pc:sldMk cId="1397429911" sldId="361"/>
            <ac:picMk id="5" creationId="{747BD585-F704-4133-AC84-98DB24C815A9}"/>
          </ac:picMkLst>
        </pc:picChg>
        <pc:cxnChg chg="add del">
          <ac:chgData name="Swapnil Paliwal" userId="8f2dd44c147d9304" providerId="LiveId" clId="{0510F675-8CF2-4FA0-843E-C525986047CD}" dt="2021-04-08T15:34:37.905" v="497"/>
          <ac:cxnSpMkLst>
            <pc:docMk/>
            <pc:sldMk cId="1397429911" sldId="361"/>
            <ac:cxnSpMk id="12" creationId="{1F5DC8C3-BA5F-4EED-BB9A-A14272BD82A1}"/>
          </ac:cxnSpMkLst>
        </pc:cxnChg>
        <pc:cxnChg chg="add del">
          <ac:chgData name="Swapnil Paliwal" userId="8f2dd44c147d9304" providerId="LiveId" clId="{0510F675-8CF2-4FA0-843E-C525986047CD}" dt="2021-04-08T15:34:37.905" v="497"/>
          <ac:cxnSpMkLst>
            <pc:docMk/>
            <pc:sldMk cId="1397429911" sldId="361"/>
            <ac:cxnSpMk id="18" creationId="{2669285E-35F6-4010-B084-229A808458CD}"/>
          </ac:cxnSpMkLst>
        </pc:cxnChg>
      </pc:sldChg>
      <pc:sldChg chg="addSp delSp add del mod setBg delDesignElem">
        <pc:chgData name="Swapnil Paliwal" userId="8f2dd44c147d9304" providerId="LiveId" clId="{0510F675-8CF2-4FA0-843E-C525986047CD}" dt="2021-04-08T15:40:46.442" v="576" actId="47"/>
        <pc:sldMkLst>
          <pc:docMk/>
          <pc:sldMk cId="1574867791" sldId="362"/>
        </pc:sldMkLst>
        <pc:spChg chg="add del">
          <ac:chgData name="Swapnil Paliwal" userId="8f2dd44c147d9304" providerId="LiveId" clId="{0510F675-8CF2-4FA0-843E-C525986047CD}" dt="2021-04-08T15:34:37.905" v="497"/>
          <ac:spMkLst>
            <pc:docMk/>
            <pc:sldMk cId="1574867791" sldId="362"/>
            <ac:spMk id="10" creationId="{39E3965E-AC41-4711-9D10-E25ABB132D86}"/>
          </ac:spMkLst>
        </pc:spChg>
        <pc:spChg chg="add del">
          <ac:chgData name="Swapnil Paliwal" userId="8f2dd44c147d9304" providerId="LiveId" clId="{0510F675-8CF2-4FA0-843E-C525986047CD}" dt="2021-04-08T15:34:37.905" v="497"/>
          <ac:spMkLst>
            <pc:docMk/>
            <pc:sldMk cId="1574867791" sldId="362"/>
            <ac:spMk id="14" creationId="{0B4FB531-34DA-4777-9BD5-5B885DC38198}"/>
          </ac:spMkLst>
        </pc:spChg>
        <pc:picChg chg="del">
          <ac:chgData name="Swapnil Paliwal" userId="8f2dd44c147d9304" providerId="LiveId" clId="{0510F675-8CF2-4FA0-843E-C525986047CD}" dt="2021-04-08T15:40:03.909" v="563" actId="21"/>
          <ac:picMkLst>
            <pc:docMk/>
            <pc:sldMk cId="1574867791" sldId="362"/>
            <ac:picMk id="5" creationId="{7692A7B5-BB86-4222-8906-F77E74D43D62}"/>
          </ac:picMkLst>
        </pc:picChg>
        <pc:cxnChg chg="add del">
          <ac:chgData name="Swapnil Paliwal" userId="8f2dd44c147d9304" providerId="LiveId" clId="{0510F675-8CF2-4FA0-843E-C525986047CD}" dt="2021-04-08T15:34:37.905" v="497"/>
          <ac:cxnSpMkLst>
            <pc:docMk/>
            <pc:sldMk cId="1574867791" sldId="362"/>
            <ac:cxnSpMk id="12" creationId="{1F5DC8C3-BA5F-4EED-BB9A-A14272BD82A1}"/>
          </ac:cxnSpMkLst>
        </pc:cxnChg>
        <pc:cxnChg chg="add del">
          <ac:chgData name="Swapnil Paliwal" userId="8f2dd44c147d9304" providerId="LiveId" clId="{0510F675-8CF2-4FA0-843E-C525986047CD}" dt="2021-04-08T15:34:37.905" v="497"/>
          <ac:cxnSpMkLst>
            <pc:docMk/>
            <pc:sldMk cId="1574867791" sldId="362"/>
            <ac:cxnSpMk id="16" creationId="{D5B557D3-D7B4-404B-84A1-9BD182BE5B06}"/>
          </ac:cxnSpMkLst>
        </pc:cxnChg>
      </pc:sldChg>
      <pc:sldChg chg="addSp delSp modSp new mod setBg">
        <pc:chgData name="Swapnil Paliwal" userId="8f2dd44c147d9304" providerId="LiveId" clId="{0510F675-8CF2-4FA0-843E-C525986047CD}" dt="2021-04-08T15:38:08.362" v="513" actId="26606"/>
        <pc:sldMkLst>
          <pc:docMk/>
          <pc:sldMk cId="1941135888" sldId="363"/>
        </pc:sldMkLst>
        <pc:spChg chg="mod ord">
          <ac:chgData name="Swapnil Paliwal" userId="8f2dd44c147d9304" providerId="LiveId" clId="{0510F675-8CF2-4FA0-843E-C525986047CD}" dt="2021-04-08T15:38:08.362" v="513" actId="26606"/>
          <ac:spMkLst>
            <pc:docMk/>
            <pc:sldMk cId="1941135888" sldId="363"/>
            <ac:spMk id="2" creationId="{B34C7B73-83CE-4797-A368-EAD6F6FDF5D1}"/>
          </ac:spMkLst>
        </pc:spChg>
        <pc:spChg chg="del">
          <ac:chgData name="Swapnil Paliwal" userId="8f2dd44c147d9304" providerId="LiveId" clId="{0510F675-8CF2-4FA0-843E-C525986047CD}" dt="2021-04-08T15:38:05.971" v="511" actId="478"/>
          <ac:spMkLst>
            <pc:docMk/>
            <pc:sldMk cId="1941135888" sldId="363"/>
            <ac:spMk id="3" creationId="{B588A418-188B-4C59-9AB2-A0AC6FAEF655}"/>
          </ac:spMkLst>
        </pc:spChg>
        <pc:spChg chg="add">
          <ac:chgData name="Swapnil Paliwal" userId="8f2dd44c147d9304" providerId="LiveId" clId="{0510F675-8CF2-4FA0-843E-C525986047CD}" dt="2021-04-08T15:38:08.362" v="513" actId="26606"/>
          <ac:spMkLst>
            <pc:docMk/>
            <pc:sldMk cId="1941135888" sldId="363"/>
            <ac:spMk id="9" creationId="{39E3965E-AC41-4711-9D10-E25ABB132D86}"/>
          </ac:spMkLst>
        </pc:spChg>
        <pc:spChg chg="add">
          <ac:chgData name="Swapnil Paliwal" userId="8f2dd44c147d9304" providerId="LiveId" clId="{0510F675-8CF2-4FA0-843E-C525986047CD}" dt="2021-04-08T15:38:08.362" v="513" actId="26606"/>
          <ac:spMkLst>
            <pc:docMk/>
            <pc:sldMk cId="1941135888" sldId="363"/>
            <ac:spMk id="13" creationId="{990BAFCD-EA0A-47F4-8B00-AAB1E67A90CC}"/>
          </ac:spMkLst>
        </pc:spChg>
        <pc:spChg chg="add">
          <ac:chgData name="Swapnil Paliwal" userId="8f2dd44c147d9304" providerId="LiveId" clId="{0510F675-8CF2-4FA0-843E-C525986047CD}" dt="2021-04-08T15:38:08.362" v="513" actId="26606"/>
          <ac:spMkLst>
            <pc:docMk/>
            <pc:sldMk cId="1941135888" sldId="363"/>
            <ac:spMk id="15" creationId="{2F9C61D6-37CC-4AD4-83C3-022D08874179}"/>
          </ac:spMkLst>
        </pc:spChg>
        <pc:picChg chg="add mod">
          <ac:chgData name="Swapnil Paliwal" userId="8f2dd44c147d9304" providerId="LiveId" clId="{0510F675-8CF2-4FA0-843E-C525986047CD}" dt="2021-04-08T15:38:06.233" v="512"/>
          <ac:picMkLst>
            <pc:docMk/>
            <pc:sldMk cId="1941135888" sldId="363"/>
            <ac:picMk id="4" creationId="{F573C841-DB4B-4CBF-83EF-CEB1295A1872}"/>
          </ac:picMkLst>
        </pc:picChg>
        <pc:cxnChg chg="add">
          <ac:chgData name="Swapnil Paliwal" userId="8f2dd44c147d9304" providerId="LiveId" clId="{0510F675-8CF2-4FA0-843E-C525986047CD}" dt="2021-04-08T15:38:08.362" v="513" actId="26606"/>
          <ac:cxnSpMkLst>
            <pc:docMk/>
            <pc:sldMk cId="1941135888" sldId="363"/>
            <ac:cxnSpMk id="11" creationId="{1F5DC8C3-BA5F-4EED-BB9A-A14272BD82A1}"/>
          </ac:cxnSpMkLst>
        </pc:cxnChg>
        <pc:cxnChg chg="add">
          <ac:chgData name="Swapnil Paliwal" userId="8f2dd44c147d9304" providerId="LiveId" clId="{0510F675-8CF2-4FA0-843E-C525986047CD}" dt="2021-04-08T15:38:08.362" v="513" actId="26606"/>
          <ac:cxnSpMkLst>
            <pc:docMk/>
            <pc:sldMk cId="1941135888" sldId="363"/>
            <ac:cxnSpMk id="17" creationId="{2669285E-35F6-4010-B084-229A808458CD}"/>
          </ac:cxnSpMkLst>
        </pc:cxnChg>
      </pc:sldChg>
      <pc:sldChg chg="addSp delSp add del setBg delDesignElem">
        <pc:chgData name="Swapnil Paliwal" userId="8f2dd44c147d9304" providerId="LiveId" clId="{0510F675-8CF2-4FA0-843E-C525986047CD}" dt="2021-04-08T15:37:39.857" v="509"/>
        <pc:sldMkLst>
          <pc:docMk/>
          <pc:sldMk cId="2203754249" sldId="364"/>
        </pc:sldMkLst>
        <pc:spChg chg="add del">
          <ac:chgData name="Swapnil Paliwal" userId="8f2dd44c147d9304" providerId="LiveId" clId="{0510F675-8CF2-4FA0-843E-C525986047CD}" dt="2021-04-08T15:37:39.857" v="509"/>
          <ac:spMkLst>
            <pc:docMk/>
            <pc:sldMk cId="2203754249" sldId="364"/>
            <ac:spMk id="8" creationId="{39E3965E-AC41-4711-9D10-E25ABB132D86}"/>
          </ac:spMkLst>
        </pc:spChg>
        <pc:spChg chg="add del">
          <ac:chgData name="Swapnil Paliwal" userId="8f2dd44c147d9304" providerId="LiveId" clId="{0510F675-8CF2-4FA0-843E-C525986047CD}" dt="2021-04-08T15:37:39.857" v="509"/>
          <ac:spMkLst>
            <pc:docMk/>
            <pc:sldMk cId="2203754249" sldId="364"/>
            <ac:spMk id="12" creationId="{2FDF0794-1B86-42B2-B8C7-F60123E638ED}"/>
          </ac:spMkLst>
        </pc:spChg>
        <pc:spChg chg="add del">
          <ac:chgData name="Swapnil Paliwal" userId="8f2dd44c147d9304" providerId="LiveId" clId="{0510F675-8CF2-4FA0-843E-C525986047CD}" dt="2021-04-08T15:37:39.857" v="509"/>
          <ac:spMkLst>
            <pc:docMk/>
            <pc:sldMk cId="2203754249" sldId="364"/>
            <ac:spMk id="14" creationId="{EEFC1EB0-DB92-4E98-B3A9-0CD6FA5A8B62}"/>
          </ac:spMkLst>
        </pc:spChg>
        <pc:cxnChg chg="add del">
          <ac:chgData name="Swapnil Paliwal" userId="8f2dd44c147d9304" providerId="LiveId" clId="{0510F675-8CF2-4FA0-843E-C525986047CD}" dt="2021-04-08T15:37:39.857" v="509"/>
          <ac:cxnSpMkLst>
            <pc:docMk/>
            <pc:sldMk cId="2203754249" sldId="364"/>
            <ac:cxnSpMk id="10" creationId="{1F5DC8C3-BA5F-4EED-BB9A-A14272BD82A1}"/>
          </ac:cxnSpMkLst>
        </pc:cxnChg>
        <pc:cxnChg chg="add del">
          <ac:chgData name="Swapnil Paliwal" userId="8f2dd44c147d9304" providerId="LiveId" clId="{0510F675-8CF2-4FA0-843E-C525986047CD}" dt="2021-04-08T15:37:39.857" v="509"/>
          <ac:cxnSpMkLst>
            <pc:docMk/>
            <pc:sldMk cId="2203754249" sldId="364"/>
            <ac:cxnSpMk id="16" creationId="{96D07482-83A3-4451-943C-B46961082957}"/>
          </ac:cxnSpMkLst>
        </pc:cxnChg>
      </pc:sldChg>
      <pc:sldChg chg="addSp delSp modSp new mod setBg">
        <pc:chgData name="Swapnil Paliwal" userId="8f2dd44c147d9304" providerId="LiveId" clId="{0510F675-8CF2-4FA0-843E-C525986047CD}" dt="2021-04-08T15:38:47.369" v="547" actId="26606"/>
        <pc:sldMkLst>
          <pc:docMk/>
          <pc:sldMk cId="2219095229" sldId="364"/>
        </pc:sldMkLst>
        <pc:spChg chg="mod ord">
          <ac:chgData name="Swapnil Paliwal" userId="8f2dd44c147d9304" providerId="LiveId" clId="{0510F675-8CF2-4FA0-843E-C525986047CD}" dt="2021-04-08T15:38:47.369" v="547" actId="26606"/>
          <ac:spMkLst>
            <pc:docMk/>
            <pc:sldMk cId="2219095229" sldId="364"/>
            <ac:spMk id="2" creationId="{F80EC829-0D0D-46FA-A2B0-7959DA2DB944}"/>
          </ac:spMkLst>
        </pc:spChg>
        <pc:spChg chg="del">
          <ac:chgData name="Swapnil Paliwal" userId="8f2dd44c147d9304" providerId="LiveId" clId="{0510F675-8CF2-4FA0-843E-C525986047CD}" dt="2021-04-08T15:38:45.327" v="545" actId="478"/>
          <ac:spMkLst>
            <pc:docMk/>
            <pc:sldMk cId="2219095229" sldId="364"/>
            <ac:spMk id="3" creationId="{1DFA560C-2187-43F9-ACCF-0567A2C80BD6}"/>
          </ac:spMkLst>
        </pc:spChg>
        <pc:spChg chg="add">
          <ac:chgData name="Swapnil Paliwal" userId="8f2dd44c147d9304" providerId="LiveId" clId="{0510F675-8CF2-4FA0-843E-C525986047CD}" dt="2021-04-08T15:38:47.369" v="547" actId="26606"/>
          <ac:spMkLst>
            <pc:docMk/>
            <pc:sldMk cId="2219095229" sldId="364"/>
            <ac:spMk id="9" creationId="{39E3965E-AC41-4711-9D10-E25ABB132D86}"/>
          </ac:spMkLst>
        </pc:spChg>
        <pc:spChg chg="add">
          <ac:chgData name="Swapnil Paliwal" userId="8f2dd44c147d9304" providerId="LiveId" clId="{0510F675-8CF2-4FA0-843E-C525986047CD}" dt="2021-04-08T15:38:47.369" v="547" actId="26606"/>
          <ac:spMkLst>
            <pc:docMk/>
            <pc:sldMk cId="2219095229" sldId="364"/>
            <ac:spMk id="13" creationId="{990BAFCD-EA0A-47F4-8B00-AAB1E67A90CC}"/>
          </ac:spMkLst>
        </pc:spChg>
        <pc:spChg chg="add">
          <ac:chgData name="Swapnil Paliwal" userId="8f2dd44c147d9304" providerId="LiveId" clId="{0510F675-8CF2-4FA0-843E-C525986047CD}" dt="2021-04-08T15:38:47.369" v="547" actId="26606"/>
          <ac:spMkLst>
            <pc:docMk/>
            <pc:sldMk cId="2219095229" sldId="364"/>
            <ac:spMk id="15" creationId="{2F9C61D6-37CC-4AD4-83C3-022D08874179}"/>
          </ac:spMkLst>
        </pc:spChg>
        <pc:picChg chg="add mod">
          <ac:chgData name="Swapnil Paliwal" userId="8f2dd44c147d9304" providerId="LiveId" clId="{0510F675-8CF2-4FA0-843E-C525986047CD}" dt="2021-04-08T15:38:45.569" v="546"/>
          <ac:picMkLst>
            <pc:docMk/>
            <pc:sldMk cId="2219095229" sldId="364"/>
            <ac:picMk id="4" creationId="{18A0F126-748D-423C-B8C9-6E8BD3DB3A2F}"/>
          </ac:picMkLst>
        </pc:picChg>
        <pc:cxnChg chg="add">
          <ac:chgData name="Swapnil Paliwal" userId="8f2dd44c147d9304" providerId="LiveId" clId="{0510F675-8CF2-4FA0-843E-C525986047CD}" dt="2021-04-08T15:38:47.369" v="547" actId="26606"/>
          <ac:cxnSpMkLst>
            <pc:docMk/>
            <pc:sldMk cId="2219095229" sldId="364"/>
            <ac:cxnSpMk id="11" creationId="{1F5DC8C3-BA5F-4EED-BB9A-A14272BD82A1}"/>
          </ac:cxnSpMkLst>
        </pc:cxnChg>
        <pc:cxnChg chg="add">
          <ac:chgData name="Swapnil Paliwal" userId="8f2dd44c147d9304" providerId="LiveId" clId="{0510F675-8CF2-4FA0-843E-C525986047CD}" dt="2021-04-08T15:38:47.369" v="547" actId="26606"/>
          <ac:cxnSpMkLst>
            <pc:docMk/>
            <pc:sldMk cId="2219095229" sldId="364"/>
            <ac:cxnSpMk id="17" creationId="{2669285E-35F6-4010-B084-229A808458CD}"/>
          </ac:cxnSpMkLst>
        </pc:cxnChg>
      </pc:sldChg>
      <pc:sldChg chg="modSp new del mod">
        <pc:chgData name="Swapnil Paliwal" userId="8f2dd44c147d9304" providerId="LiveId" clId="{0510F675-8CF2-4FA0-843E-C525986047CD}" dt="2021-04-08T15:39:19.924" v="552" actId="47"/>
        <pc:sldMkLst>
          <pc:docMk/>
          <pc:sldMk cId="908967335" sldId="365"/>
        </pc:sldMkLst>
        <pc:spChg chg="mod">
          <ac:chgData name="Swapnil Paliwal" userId="8f2dd44c147d9304" providerId="LiveId" clId="{0510F675-8CF2-4FA0-843E-C525986047CD}" dt="2021-04-08T15:39:01.209" v="549"/>
          <ac:spMkLst>
            <pc:docMk/>
            <pc:sldMk cId="908967335" sldId="365"/>
            <ac:spMk id="2" creationId="{F993D5E5-DEA2-496C-9E3E-7A62DAAE8416}"/>
          </ac:spMkLst>
        </pc:spChg>
      </pc:sldChg>
      <pc:sldChg chg="addSp delSp add del setBg delDesignElem">
        <pc:chgData name="Swapnil Paliwal" userId="8f2dd44c147d9304" providerId="LiveId" clId="{0510F675-8CF2-4FA0-843E-C525986047CD}" dt="2021-04-08T15:37:39.857" v="509"/>
        <pc:sldMkLst>
          <pc:docMk/>
          <pc:sldMk cId="1690960378" sldId="365"/>
        </pc:sldMkLst>
        <pc:spChg chg="add del">
          <ac:chgData name="Swapnil Paliwal" userId="8f2dd44c147d9304" providerId="LiveId" clId="{0510F675-8CF2-4FA0-843E-C525986047CD}" dt="2021-04-08T15:37:39.857" v="509"/>
          <ac:spMkLst>
            <pc:docMk/>
            <pc:sldMk cId="1690960378" sldId="365"/>
            <ac:spMk id="9" creationId="{39E3965E-AC41-4711-9D10-E25ABB132D86}"/>
          </ac:spMkLst>
        </pc:spChg>
        <pc:spChg chg="add del">
          <ac:chgData name="Swapnil Paliwal" userId="8f2dd44c147d9304" providerId="LiveId" clId="{0510F675-8CF2-4FA0-843E-C525986047CD}" dt="2021-04-08T15:37:39.857" v="509"/>
          <ac:spMkLst>
            <pc:docMk/>
            <pc:sldMk cId="1690960378" sldId="365"/>
            <ac:spMk id="13" creationId="{990BAFCD-EA0A-47F4-8B00-AAB1E67A90CC}"/>
          </ac:spMkLst>
        </pc:spChg>
        <pc:spChg chg="add del">
          <ac:chgData name="Swapnil Paliwal" userId="8f2dd44c147d9304" providerId="LiveId" clId="{0510F675-8CF2-4FA0-843E-C525986047CD}" dt="2021-04-08T15:37:39.857" v="509"/>
          <ac:spMkLst>
            <pc:docMk/>
            <pc:sldMk cId="1690960378" sldId="365"/>
            <ac:spMk id="15" creationId="{2F9C61D6-37CC-4AD4-83C3-022D08874179}"/>
          </ac:spMkLst>
        </pc:spChg>
        <pc:cxnChg chg="add del">
          <ac:chgData name="Swapnil Paliwal" userId="8f2dd44c147d9304" providerId="LiveId" clId="{0510F675-8CF2-4FA0-843E-C525986047CD}" dt="2021-04-08T15:37:39.857" v="509"/>
          <ac:cxnSpMkLst>
            <pc:docMk/>
            <pc:sldMk cId="1690960378" sldId="365"/>
            <ac:cxnSpMk id="11" creationId="{1F5DC8C3-BA5F-4EED-BB9A-A14272BD82A1}"/>
          </ac:cxnSpMkLst>
        </pc:cxnChg>
        <pc:cxnChg chg="add del">
          <ac:chgData name="Swapnil Paliwal" userId="8f2dd44c147d9304" providerId="LiveId" clId="{0510F675-8CF2-4FA0-843E-C525986047CD}" dt="2021-04-08T15:37:39.857" v="509"/>
          <ac:cxnSpMkLst>
            <pc:docMk/>
            <pc:sldMk cId="1690960378" sldId="365"/>
            <ac:cxnSpMk id="17" creationId="{2669285E-35F6-4010-B084-229A808458CD}"/>
          </ac:cxnSpMkLst>
        </pc:cxnChg>
      </pc:sldChg>
      <pc:sldChg chg="addSp delSp modSp new mod setBg">
        <pc:chgData name="Swapnil Paliwal" userId="8f2dd44c147d9304" providerId="LiveId" clId="{0510F675-8CF2-4FA0-843E-C525986047CD}" dt="2021-04-08T15:39:43.677" v="558" actId="26606"/>
        <pc:sldMkLst>
          <pc:docMk/>
          <pc:sldMk cId="2982698561" sldId="365"/>
        </pc:sldMkLst>
        <pc:spChg chg="mod ord">
          <ac:chgData name="Swapnil Paliwal" userId="8f2dd44c147d9304" providerId="LiveId" clId="{0510F675-8CF2-4FA0-843E-C525986047CD}" dt="2021-04-08T15:39:43.677" v="558" actId="26606"/>
          <ac:spMkLst>
            <pc:docMk/>
            <pc:sldMk cId="2982698561" sldId="365"/>
            <ac:spMk id="2" creationId="{F01D0BAE-FC18-4F3E-8D2F-7BB8B7D28BB9}"/>
          </ac:spMkLst>
        </pc:spChg>
        <pc:spChg chg="del">
          <ac:chgData name="Swapnil Paliwal" userId="8f2dd44c147d9304" providerId="LiveId" clId="{0510F675-8CF2-4FA0-843E-C525986047CD}" dt="2021-04-08T15:39:43.677" v="558" actId="26606"/>
          <ac:spMkLst>
            <pc:docMk/>
            <pc:sldMk cId="2982698561" sldId="365"/>
            <ac:spMk id="3" creationId="{E06898D7-481A-4055-A539-984EF2807A18}"/>
          </ac:spMkLst>
        </pc:spChg>
        <pc:spChg chg="add">
          <ac:chgData name="Swapnil Paliwal" userId="8f2dd44c147d9304" providerId="LiveId" clId="{0510F675-8CF2-4FA0-843E-C525986047CD}" dt="2021-04-08T15:39:43.677" v="558" actId="26606"/>
          <ac:spMkLst>
            <pc:docMk/>
            <pc:sldMk cId="2982698561" sldId="365"/>
            <ac:spMk id="9" creationId="{39E3965E-AC41-4711-9D10-E25ABB132D86}"/>
          </ac:spMkLst>
        </pc:spChg>
        <pc:spChg chg="add">
          <ac:chgData name="Swapnil Paliwal" userId="8f2dd44c147d9304" providerId="LiveId" clId="{0510F675-8CF2-4FA0-843E-C525986047CD}" dt="2021-04-08T15:39:43.677" v="558" actId="26606"/>
          <ac:spMkLst>
            <pc:docMk/>
            <pc:sldMk cId="2982698561" sldId="365"/>
            <ac:spMk id="13" creationId="{990BAFCD-EA0A-47F4-8B00-AAB1E67A90CC}"/>
          </ac:spMkLst>
        </pc:spChg>
        <pc:spChg chg="add">
          <ac:chgData name="Swapnil Paliwal" userId="8f2dd44c147d9304" providerId="LiveId" clId="{0510F675-8CF2-4FA0-843E-C525986047CD}" dt="2021-04-08T15:39:43.677" v="558" actId="26606"/>
          <ac:spMkLst>
            <pc:docMk/>
            <pc:sldMk cId="2982698561" sldId="365"/>
            <ac:spMk id="15" creationId="{2F9C61D6-37CC-4AD4-83C3-022D08874179}"/>
          </ac:spMkLst>
        </pc:spChg>
        <pc:picChg chg="add mod">
          <ac:chgData name="Swapnil Paliwal" userId="8f2dd44c147d9304" providerId="LiveId" clId="{0510F675-8CF2-4FA0-843E-C525986047CD}" dt="2021-04-08T15:39:43.677" v="558" actId="26606"/>
          <ac:picMkLst>
            <pc:docMk/>
            <pc:sldMk cId="2982698561" sldId="365"/>
            <ac:picMk id="4" creationId="{C72FBCC8-CE65-4837-B266-958AA6082CF2}"/>
          </ac:picMkLst>
        </pc:picChg>
        <pc:cxnChg chg="add">
          <ac:chgData name="Swapnil Paliwal" userId="8f2dd44c147d9304" providerId="LiveId" clId="{0510F675-8CF2-4FA0-843E-C525986047CD}" dt="2021-04-08T15:39:43.677" v="558" actId="26606"/>
          <ac:cxnSpMkLst>
            <pc:docMk/>
            <pc:sldMk cId="2982698561" sldId="365"/>
            <ac:cxnSpMk id="11" creationId="{1F5DC8C3-BA5F-4EED-BB9A-A14272BD82A1}"/>
          </ac:cxnSpMkLst>
        </pc:cxnChg>
        <pc:cxnChg chg="add">
          <ac:chgData name="Swapnil Paliwal" userId="8f2dd44c147d9304" providerId="LiveId" clId="{0510F675-8CF2-4FA0-843E-C525986047CD}" dt="2021-04-08T15:39:43.677" v="558" actId="26606"/>
          <ac:cxnSpMkLst>
            <pc:docMk/>
            <pc:sldMk cId="2982698561" sldId="365"/>
            <ac:cxnSpMk id="17" creationId="{2669285E-35F6-4010-B084-229A808458CD}"/>
          </ac:cxnSpMkLst>
        </pc:cxnChg>
      </pc:sldChg>
      <pc:sldChg chg="addSp delSp modSp new mod setBg">
        <pc:chgData name="Swapnil Paliwal" userId="8f2dd44c147d9304" providerId="LiveId" clId="{0510F675-8CF2-4FA0-843E-C525986047CD}" dt="2021-04-08T15:40:06.494" v="565" actId="26606"/>
        <pc:sldMkLst>
          <pc:docMk/>
          <pc:sldMk cId="1867713240" sldId="366"/>
        </pc:sldMkLst>
        <pc:spChg chg="mod ord">
          <ac:chgData name="Swapnil Paliwal" userId="8f2dd44c147d9304" providerId="LiveId" clId="{0510F675-8CF2-4FA0-843E-C525986047CD}" dt="2021-04-08T15:40:06.494" v="565" actId="26606"/>
          <ac:spMkLst>
            <pc:docMk/>
            <pc:sldMk cId="1867713240" sldId="366"/>
            <ac:spMk id="2" creationId="{AC11C49E-4B51-4BD3-BA49-7A7723B283FE}"/>
          </ac:spMkLst>
        </pc:spChg>
        <pc:spChg chg="del">
          <ac:chgData name="Swapnil Paliwal" userId="8f2dd44c147d9304" providerId="LiveId" clId="{0510F675-8CF2-4FA0-843E-C525986047CD}" dt="2021-04-08T15:40:06.494" v="565" actId="26606"/>
          <ac:spMkLst>
            <pc:docMk/>
            <pc:sldMk cId="1867713240" sldId="366"/>
            <ac:spMk id="3" creationId="{A323C817-101C-47CC-AB63-46FCABB6495D}"/>
          </ac:spMkLst>
        </pc:spChg>
        <pc:spChg chg="add">
          <ac:chgData name="Swapnil Paliwal" userId="8f2dd44c147d9304" providerId="LiveId" clId="{0510F675-8CF2-4FA0-843E-C525986047CD}" dt="2021-04-08T15:40:06.494" v="565" actId="26606"/>
          <ac:spMkLst>
            <pc:docMk/>
            <pc:sldMk cId="1867713240" sldId="366"/>
            <ac:spMk id="9" creationId="{39E3965E-AC41-4711-9D10-E25ABB132D86}"/>
          </ac:spMkLst>
        </pc:spChg>
        <pc:spChg chg="add">
          <ac:chgData name="Swapnil Paliwal" userId="8f2dd44c147d9304" providerId="LiveId" clId="{0510F675-8CF2-4FA0-843E-C525986047CD}" dt="2021-04-08T15:40:06.494" v="565" actId="26606"/>
          <ac:spMkLst>
            <pc:docMk/>
            <pc:sldMk cId="1867713240" sldId="366"/>
            <ac:spMk id="13" creationId="{990BAFCD-EA0A-47F4-8B00-AAB1E67A90CC}"/>
          </ac:spMkLst>
        </pc:spChg>
        <pc:spChg chg="add">
          <ac:chgData name="Swapnil Paliwal" userId="8f2dd44c147d9304" providerId="LiveId" clId="{0510F675-8CF2-4FA0-843E-C525986047CD}" dt="2021-04-08T15:40:06.494" v="565" actId="26606"/>
          <ac:spMkLst>
            <pc:docMk/>
            <pc:sldMk cId="1867713240" sldId="366"/>
            <ac:spMk id="15" creationId="{2F9C61D6-37CC-4AD4-83C3-022D08874179}"/>
          </ac:spMkLst>
        </pc:spChg>
        <pc:picChg chg="add mod">
          <ac:chgData name="Swapnil Paliwal" userId="8f2dd44c147d9304" providerId="LiveId" clId="{0510F675-8CF2-4FA0-843E-C525986047CD}" dt="2021-04-08T15:40:06.494" v="565" actId="26606"/>
          <ac:picMkLst>
            <pc:docMk/>
            <pc:sldMk cId="1867713240" sldId="366"/>
            <ac:picMk id="4" creationId="{13D617B9-7BF5-4F82-9218-D8B726713695}"/>
          </ac:picMkLst>
        </pc:picChg>
        <pc:cxnChg chg="add">
          <ac:chgData name="Swapnil Paliwal" userId="8f2dd44c147d9304" providerId="LiveId" clId="{0510F675-8CF2-4FA0-843E-C525986047CD}" dt="2021-04-08T15:40:06.494" v="565" actId="26606"/>
          <ac:cxnSpMkLst>
            <pc:docMk/>
            <pc:sldMk cId="1867713240" sldId="366"/>
            <ac:cxnSpMk id="11" creationId="{1F5DC8C3-BA5F-4EED-BB9A-A14272BD82A1}"/>
          </ac:cxnSpMkLst>
        </pc:cxnChg>
        <pc:cxnChg chg="add">
          <ac:chgData name="Swapnil Paliwal" userId="8f2dd44c147d9304" providerId="LiveId" clId="{0510F675-8CF2-4FA0-843E-C525986047CD}" dt="2021-04-08T15:40:06.494" v="565" actId="26606"/>
          <ac:cxnSpMkLst>
            <pc:docMk/>
            <pc:sldMk cId="1867713240" sldId="366"/>
            <ac:cxnSpMk id="17" creationId="{2669285E-35F6-4010-B084-229A808458CD}"/>
          </ac:cxnSpMkLst>
        </pc:cxnChg>
      </pc:sldChg>
      <pc:sldChg chg="addSp delSp add del setBg delDesignElem">
        <pc:chgData name="Swapnil Paliwal" userId="8f2dd44c147d9304" providerId="LiveId" clId="{0510F675-8CF2-4FA0-843E-C525986047CD}" dt="2021-04-08T15:37:39.857" v="509"/>
        <pc:sldMkLst>
          <pc:docMk/>
          <pc:sldMk cId="3738840061" sldId="366"/>
        </pc:sldMkLst>
        <pc:spChg chg="add del">
          <ac:chgData name="Swapnil Paliwal" userId="8f2dd44c147d9304" providerId="LiveId" clId="{0510F675-8CF2-4FA0-843E-C525986047CD}" dt="2021-04-08T15:37:39.857" v="509"/>
          <ac:spMkLst>
            <pc:docMk/>
            <pc:sldMk cId="3738840061" sldId="366"/>
            <ac:spMk id="10" creationId="{39E3965E-AC41-4711-9D10-E25ABB132D86}"/>
          </ac:spMkLst>
        </pc:spChg>
        <pc:spChg chg="add del">
          <ac:chgData name="Swapnil Paliwal" userId="8f2dd44c147d9304" providerId="LiveId" clId="{0510F675-8CF2-4FA0-843E-C525986047CD}" dt="2021-04-08T15:37:39.857" v="509"/>
          <ac:spMkLst>
            <pc:docMk/>
            <pc:sldMk cId="3738840061" sldId="366"/>
            <ac:spMk id="14" creationId="{990BAFCD-EA0A-47F4-8B00-AAB1E67A90CC}"/>
          </ac:spMkLst>
        </pc:spChg>
        <pc:spChg chg="add del">
          <ac:chgData name="Swapnil Paliwal" userId="8f2dd44c147d9304" providerId="LiveId" clId="{0510F675-8CF2-4FA0-843E-C525986047CD}" dt="2021-04-08T15:37:39.857" v="509"/>
          <ac:spMkLst>
            <pc:docMk/>
            <pc:sldMk cId="3738840061" sldId="366"/>
            <ac:spMk id="16" creationId="{2F9C61D6-37CC-4AD4-83C3-022D08874179}"/>
          </ac:spMkLst>
        </pc:spChg>
        <pc:cxnChg chg="add del">
          <ac:chgData name="Swapnil Paliwal" userId="8f2dd44c147d9304" providerId="LiveId" clId="{0510F675-8CF2-4FA0-843E-C525986047CD}" dt="2021-04-08T15:37:39.857" v="509"/>
          <ac:cxnSpMkLst>
            <pc:docMk/>
            <pc:sldMk cId="3738840061" sldId="366"/>
            <ac:cxnSpMk id="12" creationId="{1F5DC8C3-BA5F-4EED-BB9A-A14272BD82A1}"/>
          </ac:cxnSpMkLst>
        </pc:cxnChg>
        <pc:cxnChg chg="add del">
          <ac:chgData name="Swapnil Paliwal" userId="8f2dd44c147d9304" providerId="LiveId" clId="{0510F675-8CF2-4FA0-843E-C525986047CD}" dt="2021-04-08T15:37:39.857" v="509"/>
          <ac:cxnSpMkLst>
            <pc:docMk/>
            <pc:sldMk cId="3738840061" sldId="366"/>
            <ac:cxnSpMk id="18" creationId="{2669285E-35F6-4010-B084-229A808458CD}"/>
          </ac:cxnSpMkLst>
        </pc:cxnChg>
      </pc:sldChg>
      <pc:sldChg chg="addSp delSp modSp new mod setBg">
        <pc:chgData name="Swapnil Paliwal" userId="8f2dd44c147d9304" providerId="LiveId" clId="{0510F675-8CF2-4FA0-843E-C525986047CD}" dt="2021-04-08T15:40:43.911" v="575" actId="478"/>
        <pc:sldMkLst>
          <pc:docMk/>
          <pc:sldMk cId="3071326555" sldId="367"/>
        </pc:sldMkLst>
        <pc:spChg chg="mod">
          <ac:chgData name="Swapnil Paliwal" userId="8f2dd44c147d9304" providerId="LiveId" clId="{0510F675-8CF2-4FA0-843E-C525986047CD}" dt="2021-04-08T15:40:30.448" v="570" actId="26606"/>
          <ac:spMkLst>
            <pc:docMk/>
            <pc:sldMk cId="3071326555" sldId="367"/>
            <ac:spMk id="2" creationId="{9EBFB5C8-2C09-40F0-8960-D1DC1809638F}"/>
          </ac:spMkLst>
        </pc:spChg>
        <pc:spChg chg="del mod">
          <ac:chgData name="Swapnil Paliwal" userId="8f2dd44c147d9304" providerId="LiveId" clId="{0510F675-8CF2-4FA0-843E-C525986047CD}" dt="2021-04-08T15:40:43.911" v="575" actId="478"/>
          <ac:spMkLst>
            <pc:docMk/>
            <pc:sldMk cId="3071326555" sldId="367"/>
            <ac:spMk id="3" creationId="{7F0D539F-A903-4AF0-9385-6E6AD3D96E62}"/>
          </ac:spMkLst>
        </pc:spChg>
        <pc:spChg chg="add">
          <ac:chgData name="Swapnil Paliwal" userId="8f2dd44c147d9304" providerId="LiveId" clId="{0510F675-8CF2-4FA0-843E-C525986047CD}" dt="2021-04-08T15:40:30.448" v="570" actId="26606"/>
          <ac:spMkLst>
            <pc:docMk/>
            <pc:sldMk cId="3071326555" sldId="367"/>
            <ac:spMk id="9" creationId="{39B4056F-1959-4627-A683-77F6C0603FCD}"/>
          </ac:spMkLst>
        </pc:spChg>
        <pc:spChg chg="add">
          <ac:chgData name="Swapnil Paliwal" userId="8f2dd44c147d9304" providerId="LiveId" clId="{0510F675-8CF2-4FA0-843E-C525986047CD}" dt="2021-04-08T15:40:30.448" v="570" actId="26606"/>
          <ac:spMkLst>
            <pc:docMk/>
            <pc:sldMk cId="3071326555" sldId="367"/>
            <ac:spMk id="11" creationId="{D8D7349B-C9FA-4FCE-A1FF-948F460A3A9A}"/>
          </ac:spMkLst>
        </pc:spChg>
        <pc:picChg chg="add mod ord">
          <ac:chgData name="Swapnil Paliwal" userId="8f2dd44c147d9304" providerId="LiveId" clId="{0510F675-8CF2-4FA0-843E-C525986047CD}" dt="2021-04-08T15:40:41.436" v="574" actId="1076"/>
          <ac:picMkLst>
            <pc:docMk/>
            <pc:sldMk cId="3071326555" sldId="367"/>
            <ac:picMk id="4" creationId="{1A2D14EC-A2F5-4B1B-83C4-D965D8F2A62D}"/>
          </ac:picMkLst>
        </pc:picChg>
        <pc:cxnChg chg="add">
          <ac:chgData name="Swapnil Paliwal" userId="8f2dd44c147d9304" providerId="LiveId" clId="{0510F675-8CF2-4FA0-843E-C525986047CD}" dt="2021-04-08T15:40:30.448" v="570" actId="26606"/>
          <ac:cxnSpMkLst>
            <pc:docMk/>
            <pc:sldMk cId="3071326555" sldId="367"/>
            <ac:cxnSpMk id="13" creationId="{55646586-8E5D-4A2B-BDA9-01CE28AC89A1}"/>
          </ac:cxnSpMkLst>
        </pc:cxnChg>
      </pc:sldChg>
      <pc:sldChg chg="addSp delSp add del setBg delDesignElem">
        <pc:chgData name="Swapnil Paliwal" userId="8f2dd44c147d9304" providerId="LiveId" clId="{0510F675-8CF2-4FA0-843E-C525986047CD}" dt="2021-04-08T15:37:39.857" v="509"/>
        <pc:sldMkLst>
          <pc:docMk/>
          <pc:sldMk cId="3796484730" sldId="367"/>
        </pc:sldMkLst>
        <pc:spChg chg="add del">
          <ac:chgData name="Swapnil Paliwal" userId="8f2dd44c147d9304" providerId="LiveId" clId="{0510F675-8CF2-4FA0-843E-C525986047CD}" dt="2021-04-08T15:37:39.857" v="509"/>
          <ac:spMkLst>
            <pc:docMk/>
            <pc:sldMk cId="3796484730" sldId="367"/>
            <ac:spMk id="10" creationId="{39E3965E-AC41-4711-9D10-E25ABB132D86}"/>
          </ac:spMkLst>
        </pc:spChg>
        <pc:spChg chg="add del">
          <ac:chgData name="Swapnil Paliwal" userId="8f2dd44c147d9304" providerId="LiveId" clId="{0510F675-8CF2-4FA0-843E-C525986047CD}" dt="2021-04-08T15:37:39.857" v="509"/>
          <ac:spMkLst>
            <pc:docMk/>
            <pc:sldMk cId="3796484730" sldId="367"/>
            <ac:spMk id="14" creationId="{990BAFCD-EA0A-47F4-8B00-AAB1E67A90CC}"/>
          </ac:spMkLst>
        </pc:spChg>
        <pc:spChg chg="add del">
          <ac:chgData name="Swapnil Paliwal" userId="8f2dd44c147d9304" providerId="LiveId" clId="{0510F675-8CF2-4FA0-843E-C525986047CD}" dt="2021-04-08T15:37:39.857" v="509"/>
          <ac:spMkLst>
            <pc:docMk/>
            <pc:sldMk cId="3796484730" sldId="367"/>
            <ac:spMk id="16" creationId="{2F9C61D6-37CC-4AD4-83C3-022D08874179}"/>
          </ac:spMkLst>
        </pc:spChg>
        <pc:cxnChg chg="add del">
          <ac:chgData name="Swapnil Paliwal" userId="8f2dd44c147d9304" providerId="LiveId" clId="{0510F675-8CF2-4FA0-843E-C525986047CD}" dt="2021-04-08T15:37:39.857" v="509"/>
          <ac:cxnSpMkLst>
            <pc:docMk/>
            <pc:sldMk cId="3796484730" sldId="367"/>
            <ac:cxnSpMk id="12" creationId="{1F5DC8C3-BA5F-4EED-BB9A-A14272BD82A1}"/>
          </ac:cxnSpMkLst>
        </pc:cxnChg>
        <pc:cxnChg chg="add del">
          <ac:chgData name="Swapnil Paliwal" userId="8f2dd44c147d9304" providerId="LiveId" clId="{0510F675-8CF2-4FA0-843E-C525986047CD}" dt="2021-04-08T15:37:39.857" v="509"/>
          <ac:cxnSpMkLst>
            <pc:docMk/>
            <pc:sldMk cId="3796484730" sldId="367"/>
            <ac:cxnSpMk id="18" creationId="{2669285E-35F6-4010-B084-229A808458CD}"/>
          </ac:cxnSpMkLst>
        </pc:cxnChg>
      </pc:sldChg>
      <pc:sldChg chg="addSp delSp add del setBg delDesignElem">
        <pc:chgData name="Swapnil Paliwal" userId="8f2dd44c147d9304" providerId="LiveId" clId="{0510F675-8CF2-4FA0-843E-C525986047CD}" dt="2021-04-08T15:37:39.857" v="509"/>
        <pc:sldMkLst>
          <pc:docMk/>
          <pc:sldMk cId="2008850786" sldId="368"/>
        </pc:sldMkLst>
        <pc:spChg chg="add del">
          <ac:chgData name="Swapnil Paliwal" userId="8f2dd44c147d9304" providerId="LiveId" clId="{0510F675-8CF2-4FA0-843E-C525986047CD}" dt="2021-04-08T15:37:39.857" v="509"/>
          <ac:spMkLst>
            <pc:docMk/>
            <pc:sldMk cId="2008850786" sldId="368"/>
            <ac:spMk id="10" creationId="{39E3965E-AC41-4711-9D10-E25ABB132D86}"/>
          </ac:spMkLst>
        </pc:spChg>
        <pc:spChg chg="add del">
          <ac:chgData name="Swapnil Paliwal" userId="8f2dd44c147d9304" providerId="LiveId" clId="{0510F675-8CF2-4FA0-843E-C525986047CD}" dt="2021-04-08T15:37:39.857" v="509"/>
          <ac:spMkLst>
            <pc:docMk/>
            <pc:sldMk cId="2008850786" sldId="368"/>
            <ac:spMk id="14" creationId="{990BAFCD-EA0A-47F4-8B00-AAB1E67A90CC}"/>
          </ac:spMkLst>
        </pc:spChg>
        <pc:spChg chg="add del">
          <ac:chgData name="Swapnil Paliwal" userId="8f2dd44c147d9304" providerId="LiveId" clId="{0510F675-8CF2-4FA0-843E-C525986047CD}" dt="2021-04-08T15:37:39.857" v="509"/>
          <ac:spMkLst>
            <pc:docMk/>
            <pc:sldMk cId="2008850786" sldId="368"/>
            <ac:spMk id="16" creationId="{2F9C61D6-37CC-4AD4-83C3-022D08874179}"/>
          </ac:spMkLst>
        </pc:spChg>
        <pc:cxnChg chg="add del">
          <ac:chgData name="Swapnil Paliwal" userId="8f2dd44c147d9304" providerId="LiveId" clId="{0510F675-8CF2-4FA0-843E-C525986047CD}" dt="2021-04-08T15:37:39.857" v="509"/>
          <ac:cxnSpMkLst>
            <pc:docMk/>
            <pc:sldMk cId="2008850786" sldId="368"/>
            <ac:cxnSpMk id="12" creationId="{1F5DC8C3-BA5F-4EED-BB9A-A14272BD82A1}"/>
          </ac:cxnSpMkLst>
        </pc:cxnChg>
        <pc:cxnChg chg="add del">
          <ac:chgData name="Swapnil Paliwal" userId="8f2dd44c147d9304" providerId="LiveId" clId="{0510F675-8CF2-4FA0-843E-C525986047CD}" dt="2021-04-08T15:37:39.857" v="509"/>
          <ac:cxnSpMkLst>
            <pc:docMk/>
            <pc:sldMk cId="2008850786" sldId="368"/>
            <ac:cxnSpMk id="18" creationId="{2669285E-35F6-4010-B084-229A808458CD}"/>
          </ac:cxnSpMkLst>
        </pc:cxnChg>
      </pc:sldChg>
      <pc:sldChg chg="addSp delSp modSp new mod setBg">
        <pc:chgData name="Swapnil Paliwal" userId="8f2dd44c147d9304" providerId="LiveId" clId="{0510F675-8CF2-4FA0-843E-C525986047CD}" dt="2021-04-08T15:41:11.707" v="583" actId="26606"/>
        <pc:sldMkLst>
          <pc:docMk/>
          <pc:sldMk cId="2757146044" sldId="368"/>
        </pc:sldMkLst>
        <pc:spChg chg="mod ord">
          <ac:chgData name="Swapnil Paliwal" userId="8f2dd44c147d9304" providerId="LiveId" clId="{0510F675-8CF2-4FA0-843E-C525986047CD}" dt="2021-04-08T15:41:11.707" v="583" actId="26606"/>
          <ac:spMkLst>
            <pc:docMk/>
            <pc:sldMk cId="2757146044" sldId="368"/>
            <ac:spMk id="2" creationId="{6251C6F8-17BC-475A-B239-A0B169738881}"/>
          </ac:spMkLst>
        </pc:spChg>
        <pc:spChg chg="del">
          <ac:chgData name="Swapnil Paliwal" userId="8f2dd44c147d9304" providerId="LiveId" clId="{0510F675-8CF2-4FA0-843E-C525986047CD}" dt="2021-04-08T15:41:11.707" v="583" actId="26606"/>
          <ac:spMkLst>
            <pc:docMk/>
            <pc:sldMk cId="2757146044" sldId="368"/>
            <ac:spMk id="3" creationId="{14A55090-6FC0-4DC2-BDA2-5C16056AA5D1}"/>
          </ac:spMkLst>
        </pc:spChg>
        <pc:spChg chg="add">
          <ac:chgData name="Swapnil Paliwal" userId="8f2dd44c147d9304" providerId="LiveId" clId="{0510F675-8CF2-4FA0-843E-C525986047CD}" dt="2021-04-08T15:41:11.707" v="583" actId="26606"/>
          <ac:spMkLst>
            <pc:docMk/>
            <pc:sldMk cId="2757146044" sldId="368"/>
            <ac:spMk id="9" creationId="{39E3965E-AC41-4711-9D10-E25ABB132D86}"/>
          </ac:spMkLst>
        </pc:spChg>
        <pc:spChg chg="add">
          <ac:chgData name="Swapnil Paliwal" userId="8f2dd44c147d9304" providerId="LiveId" clId="{0510F675-8CF2-4FA0-843E-C525986047CD}" dt="2021-04-08T15:41:11.707" v="583" actId="26606"/>
          <ac:spMkLst>
            <pc:docMk/>
            <pc:sldMk cId="2757146044" sldId="368"/>
            <ac:spMk id="13" creationId="{990BAFCD-EA0A-47F4-8B00-AAB1E67A90CC}"/>
          </ac:spMkLst>
        </pc:spChg>
        <pc:spChg chg="add">
          <ac:chgData name="Swapnil Paliwal" userId="8f2dd44c147d9304" providerId="LiveId" clId="{0510F675-8CF2-4FA0-843E-C525986047CD}" dt="2021-04-08T15:41:11.707" v="583" actId="26606"/>
          <ac:spMkLst>
            <pc:docMk/>
            <pc:sldMk cId="2757146044" sldId="368"/>
            <ac:spMk id="15" creationId="{2F9C61D6-37CC-4AD4-83C3-022D08874179}"/>
          </ac:spMkLst>
        </pc:spChg>
        <pc:picChg chg="add mod">
          <ac:chgData name="Swapnil Paliwal" userId="8f2dd44c147d9304" providerId="LiveId" clId="{0510F675-8CF2-4FA0-843E-C525986047CD}" dt="2021-04-08T15:41:11.707" v="583" actId="26606"/>
          <ac:picMkLst>
            <pc:docMk/>
            <pc:sldMk cId="2757146044" sldId="368"/>
            <ac:picMk id="4" creationId="{A9BB9129-BB3C-427D-9CD7-39211C0536D3}"/>
          </ac:picMkLst>
        </pc:picChg>
        <pc:cxnChg chg="add">
          <ac:chgData name="Swapnil Paliwal" userId="8f2dd44c147d9304" providerId="LiveId" clId="{0510F675-8CF2-4FA0-843E-C525986047CD}" dt="2021-04-08T15:41:11.707" v="583" actId="26606"/>
          <ac:cxnSpMkLst>
            <pc:docMk/>
            <pc:sldMk cId="2757146044" sldId="368"/>
            <ac:cxnSpMk id="11" creationId="{1F5DC8C3-BA5F-4EED-BB9A-A14272BD82A1}"/>
          </ac:cxnSpMkLst>
        </pc:cxnChg>
        <pc:cxnChg chg="add">
          <ac:chgData name="Swapnil Paliwal" userId="8f2dd44c147d9304" providerId="LiveId" clId="{0510F675-8CF2-4FA0-843E-C525986047CD}" dt="2021-04-08T15:41:11.707" v="583" actId="26606"/>
          <ac:cxnSpMkLst>
            <pc:docMk/>
            <pc:sldMk cId="2757146044" sldId="368"/>
            <ac:cxnSpMk id="17" creationId="{2669285E-35F6-4010-B084-229A808458CD}"/>
          </ac:cxnSpMkLst>
        </pc:cxnChg>
      </pc:sldChg>
      <pc:sldChg chg="addSp delSp modSp new mod setBg">
        <pc:chgData name="Swapnil Paliwal" userId="8f2dd44c147d9304" providerId="LiveId" clId="{0510F675-8CF2-4FA0-843E-C525986047CD}" dt="2021-04-08T15:41:38.177" v="591" actId="26606"/>
        <pc:sldMkLst>
          <pc:docMk/>
          <pc:sldMk cId="1300269594" sldId="369"/>
        </pc:sldMkLst>
        <pc:spChg chg="mod ord">
          <ac:chgData name="Swapnil Paliwal" userId="8f2dd44c147d9304" providerId="LiveId" clId="{0510F675-8CF2-4FA0-843E-C525986047CD}" dt="2021-04-08T15:41:38.177" v="591" actId="26606"/>
          <ac:spMkLst>
            <pc:docMk/>
            <pc:sldMk cId="1300269594" sldId="369"/>
            <ac:spMk id="2" creationId="{9C3D920A-3C9F-490B-AD3F-8FB53795DB3B}"/>
          </ac:spMkLst>
        </pc:spChg>
        <pc:spChg chg="del">
          <ac:chgData name="Swapnil Paliwal" userId="8f2dd44c147d9304" providerId="LiveId" clId="{0510F675-8CF2-4FA0-843E-C525986047CD}" dt="2021-04-08T15:41:38.177" v="591" actId="26606"/>
          <ac:spMkLst>
            <pc:docMk/>
            <pc:sldMk cId="1300269594" sldId="369"/>
            <ac:spMk id="3" creationId="{D69D52B5-2414-490B-BDBF-C17FCD8E3DE7}"/>
          </ac:spMkLst>
        </pc:spChg>
        <pc:spChg chg="add">
          <ac:chgData name="Swapnil Paliwal" userId="8f2dd44c147d9304" providerId="LiveId" clId="{0510F675-8CF2-4FA0-843E-C525986047CD}" dt="2021-04-08T15:41:38.177" v="591" actId="26606"/>
          <ac:spMkLst>
            <pc:docMk/>
            <pc:sldMk cId="1300269594" sldId="369"/>
            <ac:spMk id="9" creationId="{39E3965E-AC41-4711-9D10-E25ABB132D86}"/>
          </ac:spMkLst>
        </pc:spChg>
        <pc:spChg chg="add">
          <ac:chgData name="Swapnil Paliwal" userId="8f2dd44c147d9304" providerId="LiveId" clId="{0510F675-8CF2-4FA0-843E-C525986047CD}" dt="2021-04-08T15:41:38.177" v="591" actId="26606"/>
          <ac:spMkLst>
            <pc:docMk/>
            <pc:sldMk cId="1300269594" sldId="369"/>
            <ac:spMk id="13" creationId="{990BAFCD-EA0A-47F4-8B00-AAB1E67A90CC}"/>
          </ac:spMkLst>
        </pc:spChg>
        <pc:spChg chg="add">
          <ac:chgData name="Swapnil Paliwal" userId="8f2dd44c147d9304" providerId="LiveId" clId="{0510F675-8CF2-4FA0-843E-C525986047CD}" dt="2021-04-08T15:41:38.177" v="591" actId="26606"/>
          <ac:spMkLst>
            <pc:docMk/>
            <pc:sldMk cId="1300269594" sldId="369"/>
            <ac:spMk id="15" creationId="{2F9C61D6-37CC-4AD4-83C3-022D08874179}"/>
          </ac:spMkLst>
        </pc:spChg>
        <pc:picChg chg="add mod">
          <ac:chgData name="Swapnil Paliwal" userId="8f2dd44c147d9304" providerId="LiveId" clId="{0510F675-8CF2-4FA0-843E-C525986047CD}" dt="2021-04-08T15:41:38.177" v="591" actId="26606"/>
          <ac:picMkLst>
            <pc:docMk/>
            <pc:sldMk cId="1300269594" sldId="369"/>
            <ac:picMk id="4" creationId="{3C7E5A32-45D2-4396-88D5-631CFE91B999}"/>
          </ac:picMkLst>
        </pc:picChg>
        <pc:cxnChg chg="add">
          <ac:chgData name="Swapnil Paliwal" userId="8f2dd44c147d9304" providerId="LiveId" clId="{0510F675-8CF2-4FA0-843E-C525986047CD}" dt="2021-04-08T15:41:38.177" v="591" actId="26606"/>
          <ac:cxnSpMkLst>
            <pc:docMk/>
            <pc:sldMk cId="1300269594" sldId="369"/>
            <ac:cxnSpMk id="11" creationId="{1F5DC8C3-BA5F-4EED-BB9A-A14272BD82A1}"/>
          </ac:cxnSpMkLst>
        </pc:cxnChg>
        <pc:cxnChg chg="add">
          <ac:chgData name="Swapnil Paliwal" userId="8f2dd44c147d9304" providerId="LiveId" clId="{0510F675-8CF2-4FA0-843E-C525986047CD}" dt="2021-04-08T15:41:38.177" v="591" actId="26606"/>
          <ac:cxnSpMkLst>
            <pc:docMk/>
            <pc:sldMk cId="1300269594" sldId="369"/>
            <ac:cxnSpMk id="17" creationId="{2669285E-35F6-4010-B084-229A808458CD}"/>
          </ac:cxnSpMkLst>
        </pc:cxnChg>
      </pc:sldChg>
      <pc:sldChg chg="addSp delSp add del setBg delDesignElem">
        <pc:chgData name="Swapnil Paliwal" userId="8f2dd44c147d9304" providerId="LiveId" clId="{0510F675-8CF2-4FA0-843E-C525986047CD}" dt="2021-04-08T15:37:39.857" v="509"/>
        <pc:sldMkLst>
          <pc:docMk/>
          <pc:sldMk cId="1594248402" sldId="369"/>
        </pc:sldMkLst>
        <pc:spChg chg="add del">
          <ac:chgData name="Swapnil Paliwal" userId="8f2dd44c147d9304" providerId="LiveId" clId="{0510F675-8CF2-4FA0-843E-C525986047CD}" dt="2021-04-08T15:37:39.857" v="509"/>
          <ac:spMkLst>
            <pc:docMk/>
            <pc:sldMk cId="1594248402" sldId="369"/>
            <ac:spMk id="10" creationId="{39E3965E-AC41-4711-9D10-E25ABB132D86}"/>
          </ac:spMkLst>
        </pc:spChg>
        <pc:spChg chg="add del">
          <ac:chgData name="Swapnil Paliwal" userId="8f2dd44c147d9304" providerId="LiveId" clId="{0510F675-8CF2-4FA0-843E-C525986047CD}" dt="2021-04-08T15:37:39.857" v="509"/>
          <ac:spMkLst>
            <pc:docMk/>
            <pc:sldMk cId="1594248402" sldId="369"/>
            <ac:spMk id="14" creationId="{0B4FB531-34DA-4777-9BD5-5B885DC38198}"/>
          </ac:spMkLst>
        </pc:spChg>
        <pc:cxnChg chg="add del">
          <ac:chgData name="Swapnil Paliwal" userId="8f2dd44c147d9304" providerId="LiveId" clId="{0510F675-8CF2-4FA0-843E-C525986047CD}" dt="2021-04-08T15:37:39.857" v="509"/>
          <ac:cxnSpMkLst>
            <pc:docMk/>
            <pc:sldMk cId="1594248402" sldId="369"/>
            <ac:cxnSpMk id="12" creationId="{1F5DC8C3-BA5F-4EED-BB9A-A14272BD82A1}"/>
          </ac:cxnSpMkLst>
        </pc:cxnChg>
        <pc:cxnChg chg="add del">
          <ac:chgData name="Swapnil Paliwal" userId="8f2dd44c147d9304" providerId="LiveId" clId="{0510F675-8CF2-4FA0-843E-C525986047CD}" dt="2021-04-08T15:37:39.857" v="509"/>
          <ac:cxnSpMkLst>
            <pc:docMk/>
            <pc:sldMk cId="1594248402" sldId="369"/>
            <ac:cxnSpMk id="16" creationId="{D5B557D3-D7B4-404B-84A1-9BD182BE5B06}"/>
          </ac:cxnSpMkLst>
        </pc:cxnChg>
      </pc:sldChg>
      <pc:sldChg chg="new del">
        <pc:chgData name="Swapnil Paliwal" userId="8f2dd44c147d9304" providerId="LiveId" clId="{0510F675-8CF2-4FA0-843E-C525986047CD}" dt="2021-04-08T16:01:24.162" v="596" actId="47"/>
        <pc:sldMkLst>
          <pc:docMk/>
          <pc:sldMk cId="260070861" sldId="370"/>
        </pc:sldMkLst>
      </pc:sldChg>
      <pc:sldChg chg="addSp delSp add del setBg delDesignElem">
        <pc:chgData name="Swapnil Paliwal" userId="8f2dd44c147d9304" providerId="LiveId" clId="{0510F675-8CF2-4FA0-843E-C525986047CD}" dt="2021-04-08T15:37:39.857" v="509"/>
        <pc:sldMkLst>
          <pc:docMk/>
          <pc:sldMk cId="1744756466" sldId="370"/>
        </pc:sldMkLst>
        <pc:spChg chg="add del">
          <ac:chgData name="Swapnil Paliwal" userId="8f2dd44c147d9304" providerId="LiveId" clId="{0510F675-8CF2-4FA0-843E-C525986047CD}" dt="2021-04-08T15:37:39.857" v="509"/>
          <ac:spMkLst>
            <pc:docMk/>
            <pc:sldMk cId="1744756466" sldId="370"/>
            <ac:spMk id="10" creationId="{39E3965E-AC41-4711-9D10-E25ABB132D86}"/>
          </ac:spMkLst>
        </pc:spChg>
        <pc:spChg chg="add del">
          <ac:chgData name="Swapnil Paliwal" userId="8f2dd44c147d9304" providerId="LiveId" clId="{0510F675-8CF2-4FA0-843E-C525986047CD}" dt="2021-04-08T15:37:39.857" v="509"/>
          <ac:spMkLst>
            <pc:docMk/>
            <pc:sldMk cId="1744756466" sldId="370"/>
            <ac:spMk id="14" creationId="{0B4FB531-34DA-4777-9BD5-5B885DC38198}"/>
          </ac:spMkLst>
        </pc:spChg>
        <pc:cxnChg chg="add del">
          <ac:chgData name="Swapnil Paliwal" userId="8f2dd44c147d9304" providerId="LiveId" clId="{0510F675-8CF2-4FA0-843E-C525986047CD}" dt="2021-04-08T15:37:39.857" v="509"/>
          <ac:cxnSpMkLst>
            <pc:docMk/>
            <pc:sldMk cId="1744756466" sldId="370"/>
            <ac:cxnSpMk id="12" creationId="{1F5DC8C3-BA5F-4EED-BB9A-A14272BD82A1}"/>
          </ac:cxnSpMkLst>
        </pc:cxnChg>
        <pc:cxnChg chg="add del">
          <ac:chgData name="Swapnil Paliwal" userId="8f2dd44c147d9304" providerId="LiveId" clId="{0510F675-8CF2-4FA0-843E-C525986047CD}" dt="2021-04-08T15:37:39.857" v="509"/>
          <ac:cxnSpMkLst>
            <pc:docMk/>
            <pc:sldMk cId="1744756466" sldId="370"/>
            <ac:cxnSpMk id="16" creationId="{D5B557D3-D7B4-404B-84A1-9BD182BE5B06}"/>
          </ac:cxnSpMkLst>
        </pc:cxnChg>
      </pc:sldChg>
      <pc:sldChg chg="addSp delSp add del setBg delDesignElem">
        <pc:chgData name="Swapnil Paliwal" userId="8f2dd44c147d9304" providerId="LiveId" clId="{0510F675-8CF2-4FA0-843E-C525986047CD}" dt="2021-04-08T15:37:39.857" v="509"/>
        <pc:sldMkLst>
          <pc:docMk/>
          <pc:sldMk cId="3132856208" sldId="371"/>
        </pc:sldMkLst>
        <pc:spChg chg="add del">
          <ac:chgData name="Swapnil Paliwal" userId="8f2dd44c147d9304" providerId="LiveId" clId="{0510F675-8CF2-4FA0-843E-C525986047CD}" dt="2021-04-08T15:37:39.857" v="509"/>
          <ac:spMkLst>
            <pc:docMk/>
            <pc:sldMk cId="3132856208" sldId="371"/>
            <ac:spMk id="10" creationId="{39E3965E-AC41-4711-9D10-E25ABB132D86}"/>
          </ac:spMkLst>
        </pc:spChg>
        <pc:spChg chg="add del">
          <ac:chgData name="Swapnil Paliwal" userId="8f2dd44c147d9304" providerId="LiveId" clId="{0510F675-8CF2-4FA0-843E-C525986047CD}" dt="2021-04-08T15:37:39.857" v="509"/>
          <ac:spMkLst>
            <pc:docMk/>
            <pc:sldMk cId="3132856208" sldId="371"/>
            <ac:spMk id="14" creationId="{990BAFCD-EA0A-47F4-8B00-AAB1E67A90CC}"/>
          </ac:spMkLst>
        </pc:spChg>
        <pc:spChg chg="add del">
          <ac:chgData name="Swapnil Paliwal" userId="8f2dd44c147d9304" providerId="LiveId" clId="{0510F675-8CF2-4FA0-843E-C525986047CD}" dt="2021-04-08T15:37:39.857" v="509"/>
          <ac:spMkLst>
            <pc:docMk/>
            <pc:sldMk cId="3132856208" sldId="371"/>
            <ac:spMk id="16" creationId="{2F9C61D6-37CC-4AD4-83C3-022D08874179}"/>
          </ac:spMkLst>
        </pc:spChg>
        <pc:cxnChg chg="add del">
          <ac:chgData name="Swapnil Paliwal" userId="8f2dd44c147d9304" providerId="LiveId" clId="{0510F675-8CF2-4FA0-843E-C525986047CD}" dt="2021-04-08T15:37:39.857" v="509"/>
          <ac:cxnSpMkLst>
            <pc:docMk/>
            <pc:sldMk cId="3132856208" sldId="371"/>
            <ac:cxnSpMk id="12" creationId="{1F5DC8C3-BA5F-4EED-BB9A-A14272BD82A1}"/>
          </ac:cxnSpMkLst>
        </pc:cxnChg>
        <pc:cxnChg chg="add del">
          <ac:chgData name="Swapnil Paliwal" userId="8f2dd44c147d9304" providerId="LiveId" clId="{0510F675-8CF2-4FA0-843E-C525986047CD}" dt="2021-04-08T15:37:39.857" v="509"/>
          <ac:cxnSpMkLst>
            <pc:docMk/>
            <pc:sldMk cId="3132856208" sldId="371"/>
            <ac:cxnSpMk id="18" creationId="{2669285E-35F6-4010-B084-229A808458CD}"/>
          </ac:cxnSpMkLst>
        </pc:cxnChg>
      </pc:sldChg>
      <pc:sldChg chg="addSp delSp add del setBg delDesignElem">
        <pc:chgData name="Swapnil Paliwal" userId="8f2dd44c147d9304" providerId="LiveId" clId="{0510F675-8CF2-4FA0-843E-C525986047CD}" dt="2021-04-08T15:37:39.857" v="509"/>
        <pc:sldMkLst>
          <pc:docMk/>
          <pc:sldMk cId="3551053364" sldId="372"/>
        </pc:sldMkLst>
        <pc:spChg chg="add del">
          <ac:chgData name="Swapnil Paliwal" userId="8f2dd44c147d9304" providerId="LiveId" clId="{0510F675-8CF2-4FA0-843E-C525986047CD}" dt="2021-04-08T15:37:39.857" v="509"/>
          <ac:spMkLst>
            <pc:docMk/>
            <pc:sldMk cId="3551053364" sldId="372"/>
            <ac:spMk id="10" creationId="{39E3965E-AC41-4711-9D10-E25ABB132D86}"/>
          </ac:spMkLst>
        </pc:spChg>
        <pc:spChg chg="add del">
          <ac:chgData name="Swapnil Paliwal" userId="8f2dd44c147d9304" providerId="LiveId" clId="{0510F675-8CF2-4FA0-843E-C525986047CD}" dt="2021-04-08T15:37:39.857" v="509"/>
          <ac:spMkLst>
            <pc:docMk/>
            <pc:sldMk cId="3551053364" sldId="372"/>
            <ac:spMk id="14" creationId="{990BAFCD-EA0A-47F4-8B00-AAB1E67A90CC}"/>
          </ac:spMkLst>
        </pc:spChg>
        <pc:spChg chg="add del">
          <ac:chgData name="Swapnil Paliwal" userId="8f2dd44c147d9304" providerId="LiveId" clId="{0510F675-8CF2-4FA0-843E-C525986047CD}" dt="2021-04-08T15:37:39.857" v="509"/>
          <ac:spMkLst>
            <pc:docMk/>
            <pc:sldMk cId="3551053364" sldId="372"/>
            <ac:spMk id="16" creationId="{2F9C61D6-37CC-4AD4-83C3-022D08874179}"/>
          </ac:spMkLst>
        </pc:spChg>
        <pc:cxnChg chg="add del">
          <ac:chgData name="Swapnil Paliwal" userId="8f2dd44c147d9304" providerId="LiveId" clId="{0510F675-8CF2-4FA0-843E-C525986047CD}" dt="2021-04-08T15:37:39.857" v="509"/>
          <ac:cxnSpMkLst>
            <pc:docMk/>
            <pc:sldMk cId="3551053364" sldId="372"/>
            <ac:cxnSpMk id="12" creationId="{1F5DC8C3-BA5F-4EED-BB9A-A14272BD82A1}"/>
          </ac:cxnSpMkLst>
        </pc:cxnChg>
        <pc:cxnChg chg="add del">
          <ac:chgData name="Swapnil Paliwal" userId="8f2dd44c147d9304" providerId="LiveId" clId="{0510F675-8CF2-4FA0-843E-C525986047CD}" dt="2021-04-08T15:37:39.857" v="509"/>
          <ac:cxnSpMkLst>
            <pc:docMk/>
            <pc:sldMk cId="3551053364" sldId="372"/>
            <ac:cxnSpMk id="18" creationId="{2669285E-35F6-4010-B084-229A808458CD}"/>
          </ac:cxnSpMkLst>
        </pc:cxnChg>
      </pc:sldChg>
    </pc:docChg>
  </pc:docChgLst>
  <pc:docChgLst>
    <pc:chgData name="Swapnil Paliwal" userId="8f2dd44c147d9304" providerId="LiveId" clId="{90E383D6-2376-4DD1-BF12-72E06E3288F5}"/>
    <pc:docChg chg="undo custSel addSld delSld modSld sldOrd">
      <pc:chgData name="Swapnil Paliwal" userId="8f2dd44c147d9304" providerId="LiveId" clId="{90E383D6-2376-4DD1-BF12-72E06E3288F5}" dt="2021-04-08T01:12:58.863" v="6492"/>
      <pc:docMkLst>
        <pc:docMk/>
      </pc:docMkLst>
      <pc:sldChg chg="delSp add del setBg delDesignElem">
        <pc:chgData name="Swapnil Paliwal" userId="8f2dd44c147d9304" providerId="LiveId" clId="{90E383D6-2376-4DD1-BF12-72E06E3288F5}" dt="2021-04-04T19:30:10.353" v="5925" actId="47"/>
        <pc:sldMkLst>
          <pc:docMk/>
          <pc:sldMk cId="870653994" sldId="293"/>
        </pc:sldMkLst>
        <pc:spChg chg="del">
          <ac:chgData name="Swapnil Paliwal" userId="8f2dd44c147d9304" providerId="LiveId" clId="{90E383D6-2376-4DD1-BF12-72E06E3288F5}" dt="2021-04-04T19:29:40.674" v="5924"/>
          <ac:spMkLst>
            <pc:docMk/>
            <pc:sldMk cId="870653994" sldId="293"/>
            <ac:spMk id="28" creationId="{E6C8E6EB-4C59-429B-97E4-72A058CFC4FB}"/>
          </ac:spMkLst>
        </pc:spChg>
        <pc:spChg chg="del">
          <ac:chgData name="Swapnil Paliwal" userId="8f2dd44c147d9304" providerId="LiveId" clId="{90E383D6-2376-4DD1-BF12-72E06E3288F5}" dt="2021-04-04T19:29:40.674" v="5924"/>
          <ac:spMkLst>
            <pc:docMk/>
            <pc:sldMk cId="870653994" sldId="293"/>
            <ac:spMk id="30" creationId="{B5B90362-AFCC-46A9-B41C-A257A8C5B314}"/>
          </ac:spMkLst>
        </pc:spChg>
        <pc:spChg chg="del">
          <ac:chgData name="Swapnil Paliwal" userId="8f2dd44c147d9304" providerId="LiveId" clId="{90E383D6-2376-4DD1-BF12-72E06E3288F5}" dt="2021-04-04T19:29:40.674" v="5924"/>
          <ac:spMkLst>
            <pc:docMk/>
            <pc:sldMk cId="870653994" sldId="293"/>
            <ac:spMk id="32" creationId="{F71EF7F1-38BA-471D-8CD4-2A9AE8E35527}"/>
          </ac:spMkLst>
        </pc:spChg>
        <pc:spChg chg="del">
          <ac:chgData name="Swapnil Paliwal" userId="8f2dd44c147d9304" providerId="LiveId" clId="{90E383D6-2376-4DD1-BF12-72E06E3288F5}" dt="2021-04-04T19:29:40.674" v="5924"/>
          <ac:spMkLst>
            <pc:docMk/>
            <pc:sldMk cId="870653994" sldId="293"/>
            <ac:spMk id="34" creationId="{C0524398-BFB4-4C4A-8317-83B8729F9B26}"/>
          </ac:spMkLst>
        </pc:spChg>
        <pc:spChg chg="del">
          <ac:chgData name="Swapnil Paliwal" userId="8f2dd44c147d9304" providerId="LiveId" clId="{90E383D6-2376-4DD1-BF12-72E06E3288F5}" dt="2021-04-04T19:29:40.674" v="5924"/>
          <ac:spMkLst>
            <pc:docMk/>
            <pc:sldMk cId="870653994" sldId="293"/>
            <ac:spMk id="36" creationId="{E08D4B6A-8113-4DFB-B82E-B60CAC8E0A50}"/>
          </ac:spMkLst>
        </pc:spChg>
        <pc:spChg chg="del">
          <ac:chgData name="Swapnil Paliwal" userId="8f2dd44c147d9304" providerId="LiveId" clId="{90E383D6-2376-4DD1-BF12-72E06E3288F5}" dt="2021-04-04T19:29:40.674" v="5924"/>
          <ac:spMkLst>
            <pc:docMk/>
            <pc:sldMk cId="870653994" sldId="293"/>
            <ac:spMk id="38" creationId="{9822E561-F97C-4CBB-A9A6-A6BF6317BC84}"/>
          </ac:spMkLst>
        </pc:spChg>
        <pc:spChg chg="del">
          <ac:chgData name="Swapnil Paliwal" userId="8f2dd44c147d9304" providerId="LiveId" clId="{90E383D6-2376-4DD1-BF12-72E06E3288F5}" dt="2021-04-04T19:29:40.674" v="5924"/>
          <ac:spMkLst>
            <pc:docMk/>
            <pc:sldMk cId="870653994" sldId="293"/>
            <ac:spMk id="40" creationId="{B01B0E58-A5C8-4CDA-A2E0-35DF94E59857}"/>
          </ac:spMkLst>
        </pc:spChg>
      </pc:sldChg>
      <pc:sldChg chg="modSp del mod">
        <pc:chgData name="Swapnil Paliwal" userId="8f2dd44c147d9304" providerId="LiveId" clId="{90E383D6-2376-4DD1-BF12-72E06E3288F5}" dt="2021-04-04T03:02:19.672" v="5119" actId="47"/>
        <pc:sldMkLst>
          <pc:docMk/>
          <pc:sldMk cId="2933514334" sldId="300"/>
        </pc:sldMkLst>
        <pc:spChg chg="mod">
          <ac:chgData name="Swapnil Paliwal" userId="8f2dd44c147d9304" providerId="LiveId" clId="{90E383D6-2376-4DD1-BF12-72E06E3288F5}" dt="2021-04-04T02:04:29.499" v="4952" actId="20577"/>
          <ac:spMkLst>
            <pc:docMk/>
            <pc:sldMk cId="2933514334" sldId="300"/>
            <ac:spMk id="2" creationId="{75AC86D3-8FD1-4F47-A319-7D0542E48B2F}"/>
          </ac:spMkLst>
        </pc:spChg>
        <pc:graphicFrameChg chg="mod modGraphic">
          <ac:chgData name="Swapnil Paliwal" userId="8f2dd44c147d9304" providerId="LiveId" clId="{90E383D6-2376-4DD1-BF12-72E06E3288F5}" dt="2021-04-04T02:41:36.955" v="5074" actId="2164"/>
          <ac:graphicFrameMkLst>
            <pc:docMk/>
            <pc:sldMk cId="2933514334" sldId="300"/>
            <ac:graphicFrameMk id="4" creationId="{C266CDD0-3E96-40BD-8324-62D1DD86152D}"/>
          </ac:graphicFrameMkLst>
        </pc:graphicFrameChg>
      </pc:sldChg>
      <pc:sldChg chg="modSp mod">
        <pc:chgData name="Swapnil Paliwal" userId="8f2dd44c147d9304" providerId="LiveId" clId="{90E383D6-2376-4DD1-BF12-72E06E3288F5}" dt="2021-04-03T01:34:52.565" v="4907" actId="20577"/>
        <pc:sldMkLst>
          <pc:docMk/>
          <pc:sldMk cId="2178892375" sldId="302"/>
        </pc:sldMkLst>
        <pc:spChg chg="mod">
          <ac:chgData name="Swapnil Paliwal" userId="8f2dd44c147d9304" providerId="LiveId" clId="{90E383D6-2376-4DD1-BF12-72E06E3288F5}" dt="2021-04-03T01:34:52.565" v="4907" actId="20577"/>
          <ac:spMkLst>
            <pc:docMk/>
            <pc:sldMk cId="2178892375" sldId="302"/>
            <ac:spMk id="3" creationId="{9C84EB2B-1F07-4325-A50B-0986F45A333B}"/>
          </ac:spMkLst>
        </pc:spChg>
      </pc:sldChg>
      <pc:sldChg chg="addSp modSp mod">
        <pc:chgData name="Swapnil Paliwal" userId="8f2dd44c147d9304" providerId="LiveId" clId="{90E383D6-2376-4DD1-BF12-72E06E3288F5}" dt="2021-04-02T07:42:30.183" v="4862" actId="20577"/>
        <pc:sldMkLst>
          <pc:docMk/>
          <pc:sldMk cId="3019985569" sldId="303"/>
        </pc:sldMkLst>
        <pc:spChg chg="mod">
          <ac:chgData name="Swapnil Paliwal" userId="8f2dd44c147d9304" providerId="LiveId" clId="{90E383D6-2376-4DD1-BF12-72E06E3288F5}" dt="2021-04-02T07:42:30.183" v="4862" actId="20577"/>
          <ac:spMkLst>
            <pc:docMk/>
            <pc:sldMk cId="3019985569" sldId="303"/>
            <ac:spMk id="3" creationId="{262A40AC-2DDC-4377-965B-734CBBF9A6B5}"/>
          </ac:spMkLst>
        </pc:spChg>
        <pc:picChg chg="add mod">
          <ac:chgData name="Swapnil Paliwal" userId="8f2dd44c147d9304" providerId="LiveId" clId="{90E383D6-2376-4DD1-BF12-72E06E3288F5}" dt="2021-04-02T03:34:07.447" v="522" actId="14100"/>
          <ac:picMkLst>
            <pc:docMk/>
            <pc:sldMk cId="3019985569" sldId="303"/>
            <ac:picMk id="5" creationId="{DCBCA576-C49D-415D-99E8-8814B37B48F4}"/>
          </ac:picMkLst>
        </pc:picChg>
        <pc:picChg chg="add mod">
          <ac:chgData name="Swapnil Paliwal" userId="8f2dd44c147d9304" providerId="LiveId" clId="{90E383D6-2376-4DD1-BF12-72E06E3288F5}" dt="2021-04-02T03:34:10.949" v="524" actId="1076"/>
          <ac:picMkLst>
            <pc:docMk/>
            <pc:sldMk cId="3019985569" sldId="303"/>
            <ac:picMk id="7" creationId="{4633DC8E-55D1-4AD0-8D58-5778A9C043AD}"/>
          </ac:picMkLst>
        </pc:picChg>
        <pc:picChg chg="add mod">
          <ac:chgData name="Swapnil Paliwal" userId="8f2dd44c147d9304" providerId="LiveId" clId="{90E383D6-2376-4DD1-BF12-72E06E3288F5}" dt="2021-04-02T03:34:58.335" v="534" actId="1076"/>
          <ac:picMkLst>
            <pc:docMk/>
            <pc:sldMk cId="3019985569" sldId="303"/>
            <ac:picMk id="9" creationId="{05BE52FA-63CC-4265-B175-0890D7014977}"/>
          </ac:picMkLst>
        </pc:picChg>
      </pc:sldChg>
      <pc:sldChg chg="modSp mod">
        <pc:chgData name="Swapnil Paliwal" userId="8f2dd44c147d9304" providerId="LiveId" clId="{90E383D6-2376-4DD1-BF12-72E06E3288F5}" dt="2021-04-02T07:30:07.110" v="4819" actId="20577"/>
        <pc:sldMkLst>
          <pc:docMk/>
          <pc:sldMk cId="1375646528" sldId="304"/>
        </pc:sldMkLst>
        <pc:spChg chg="mod">
          <ac:chgData name="Swapnil Paliwal" userId="8f2dd44c147d9304" providerId="LiveId" clId="{90E383D6-2376-4DD1-BF12-72E06E3288F5}" dt="2021-04-02T07:30:07.110" v="4819" actId="20577"/>
          <ac:spMkLst>
            <pc:docMk/>
            <pc:sldMk cId="1375646528" sldId="304"/>
            <ac:spMk id="3" creationId="{0741883F-0478-468B-A50E-AB4CD2081759}"/>
          </ac:spMkLst>
        </pc:spChg>
      </pc:sldChg>
      <pc:sldChg chg="addSp modSp mod">
        <pc:chgData name="Swapnil Paliwal" userId="8f2dd44c147d9304" providerId="LiveId" clId="{90E383D6-2376-4DD1-BF12-72E06E3288F5}" dt="2021-04-02T07:28:10.768" v="4818" actId="20577"/>
        <pc:sldMkLst>
          <pc:docMk/>
          <pc:sldMk cId="347484590" sldId="307"/>
        </pc:sldMkLst>
        <pc:spChg chg="add mod">
          <ac:chgData name="Swapnil Paliwal" userId="8f2dd44c147d9304" providerId="LiveId" clId="{90E383D6-2376-4DD1-BF12-72E06E3288F5}" dt="2021-04-02T07:28:10.768" v="4818" actId="20577"/>
          <ac:spMkLst>
            <pc:docMk/>
            <pc:sldMk cId="347484590" sldId="307"/>
            <ac:spMk id="19" creationId="{5F986FCF-C2F6-47EB-A2C7-F194FB42BB0A}"/>
          </ac:spMkLst>
        </pc:spChg>
      </pc:sldChg>
      <pc:sldChg chg="modSp mod">
        <pc:chgData name="Swapnil Paliwal" userId="8f2dd44c147d9304" providerId="LiveId" clId="{90E383D6-2376-4DD1-BF12-72E06E3288F5}" dt="2021-04-02T03:21:57.838" v="236" actId="20577"/>
        <pc:sldMkLst>
          <pc:docMk/>
          <pc:sldMk cId="1515126069" sldId="308"/>
        </pc:sldMkLst>
        <pc:spChg chg="mod">
          <ac:chgData name="Swapnil Paliwal" userId="8f2dd44c147d9304" providerId="LiveId" clId="{90E383D6-2376-4DD1-BF12-72E06E3288F5}" dt="2021-04-02T03:21:57.838" v="236" actId="20577"/>
          <ac:spMkLst>
            <pc:docMk/>
            <pc:sldMk cId="1515126069" sldId="308"/>
            <ac:spMk id="2" creationId="{B74948D3-4722-4BA2-B965-BD6172F1157C}"/>
          </ac:spMkLst>
        </pc:spChg>
        <pc:spChg chg="mod">
          <ac:chgData name="Swapnil Paliwal" userId="8f2dd44c147d9304" providerId="LiveId" clId="{90E383D6-2376-4DD1-BF12-72E06E3288F5}" dt="2021-04-02T03:21:31.903" v="226" actId="113"/>
          <ac:spMkLst>
            <pc:docMk/>
            <pc:sldMk cId="1515126069" sldId="308"/>
            <ac:spMk id="3" creationId="{A5E2BF73-CC47-48F5-95A4-E81AA734D592}"/>
          </ac:spMkLst>
        </pc:spChg>
      </pc:sldChg>
      <pc:sldChg chg="modSp new mod">
        <pc:chgData name="Swapnil Paliwal" userId="8f2dd44c147d9304" providerId="LiveId" clId="{90E383D6-2376-4DD1-BF12-72E06E3288F5}" dt="2021-04-02T03:31:54.339" v="513" actId="20577"/>
        <pc:sldMkLst>
          <pc:docMk/>
          <pc:sldMk cId="1843210574" sldId="309"/>
        </pc:sldMkLst>
        <pc:spChg chg="mod">
          <ac:chgData name="Swapnil Paliwal" userId="8f2dd44c147d9304" providerId="LiveId" clId="{90E383D6-2376-4DD1-BF12-72E06E3288F5}" dt="2021-04-02T03:22:10.826" v="267" actId="20577"/>
          <ac:spMkLst>
            <pc:docMk/>
            <pc:sldMk cId="1843210574" sldId="309"/>
            <ac:spMk id="2" creationId="{80A229C8-0C12-47F0-9108-3FA1C91ACCBD}"/>
          </ac:spMkLst>
        </pc:spChg>
        <pc:spChg chg="mod">
          <ac:chgData name="Swapnil Paliwal" userId="8f2dd44c147d9304" providerId="LiveId" clId="{90E383D6-2376-4DD1-BF12-72E06E3288F5}" dt="2021-04-02T03:31:54.339" v="513" actId="20577"/>
          <ac:spMkLst>
            <pc:docMk/>
            <pc:sldMk cId="1843210574" sldId="309"/>
            <ac:spMk id="3" creationId="{9C49C781-8EC4-43A4-BD87-F2FF6EDE3FD3}"/>
          </ac:spMkLst>
        </pc:spChg>
      </pc:sldChg>
      <pc:sldChg chg="addSp delSp modSp new mod setBg">
        <pc:chgData name="Swapnil Paliwal" userId="8f2dd44c147d9304" providerId="LiveId" clId="{90E383D6-2376-4DD1-BF12-72E06E3288F5}" dt="2021-04-02T03:38:23.341" v="677" actId="26606"/>
        <pc:sldMkLst>
          <pc:docMk/>
          <pc:sldMk cId="2996936962" sldId="310"/>
        </pc:sldMkLst>
        <pc:spChg chg="mod">
          <ac:chgData name="Swapnil Paliwal" userId="8f2dd44c147d9304" providerId="LiveId" clId="{90E383D6-2376-4DD1-BF12-72E06E3288F5}" dt="2021-04-02T03:38:23.341" v="677" actId="26606"/>
          <ac:spMkLst>
            <pc:docMk/>
            <pc:sldMk cId="2996936962" sldId="310"/>
            <ac:spMk id="2" creationId="{7125637A-DF7F-4ACE-8B04-C90C442B8DF2}"/>
          </ac:spMkLst>
        </pc:spChg>
        <pc:spChg chg="mod">
          <ac:chgData name="Swapnil Paliwal" userId="8f2dd44c147d9304" providerId="LiveId" clId="{90E383D6-2376-4DD1-BF12-72E06E3288F5}" dt="2021-04-02T03:38:23.341" v="677" actId="26606"/>
          <ac:spMkLst>
            <pc:docMk/>
            <pc:sldMk cId="2996936962" sldId="310"/>
            <ac:spMk id="3" creationId="{58E35439-752F-423D-B87E-027DD70985C1}"/>
          </ac:spMkLst>
        </pc:spChg>
        <pc:spChg chg="add del">
          <ac:chgData name="Swapnil Paliwal" userId="8f2dd44c147d9304" providerId="LiveId" clId="{90E383D6-2376-4DD1-BF12-72E06E3288F5}" dt="2021-04-02T03:37:55.453" v="672" actId="26606"/>
          <ac:spMkLst>
            <pc:docMk/>
            <pc:sldMk cId="2996936962" sldId="310"/>
            <ac:spMk id="8" creationId="{39E3965E-AC41-4711-9D10-E25ABB132D86}"/>
          </ac:spMkLst>
        </pc:spChg>
        <pc:spChg chg="add del">
          <ac:chgData name="Swapnil Paliwal" userId="8f2dd44c147d9304" providerId="LiveId" clId="{90E383D6-2376-4DD1-BF12-72E06E3288F5}" dt="2021-04-02T03:37:55.453" v="672" actId="26606"/>
          <ac:spMkLst>
            <pc:docMk/>
            <pc:sldMk cId="2996936962" sldId="310"/>
            <ac:spMk id="12" creationId="{FBDCECDC-EEE3-4128-AA5E-82A8C08796E8}"/>
          </ac:spMkLst>
        </pc:spChg>
        <pc:spChg chg="add del">
          <ac:chgData name="Swapnil Paliwal" userId="8f2dd44c147d9304" providerId="LiveId" clId="{90E383D6-2376-4DD1-BF12-72E06E3288F5}" dt="2021-04-02T03:37:55.453" v="672" actId="26606"/>
          <ac:spMkLst>
            <pc:docMk/>
            <pc:sldMk cId="2996936962" sldId="310"/>
            <ac:spMk id="14" creationId="{4260EDE0-989C-4E16-AF94-F652294D828E}"/>
          </ac:spMkLst>
        </pc:spChg>
        <pc:spChg chg="add del">
          <ac:chgData name="Swapnil Paliwal" userId="8f2dd44c147d9304" providerId="LiveId" clId="{90E383D6-2376-4DD1-BF12-72E06E3288F5}" dt="2021-04-02T03:38:20.960" v="674" actId="26606"/>
          <ac:spMkLst>
            <pc:docMk/>
            <pc:sldMk cId="2996936962" sldId="310"/>
            <ac:spMk id="16" creationId="{F5FE1B2C-7BC1-4AE2-9A50-2A4A70A9D6A1}"/>
          </ac:spMkLst>
        </pc:spChg>
        <pc:spChg chg="add del">
          <ac:chgData name="Swapnil Paliwal" userId="8f2dd44c147d9304" providerId="LiveId" clId="{90E383D6-2376-4DD1-BF12-72E06E3288F5}" dt="2021-04-02T03:38:20.960" v="674" actId="26606"/>
          <ac:spMkLst>
            <pc:docMk/>
            <pc:sldMk cId="2996936962" sldId="310"/>
            <ac:spMk id="17" creationId="{97E8244A-2C81-4C0E-A929-3EC8EFF35564}"/>
          </ac:spMkLst>
        </pc:spChg>
        <pc:spChg chg="add del">
          <ac:chgData name="Swapnil Paliwal" userId="8f2dd44c147d9304" providerId="LiveId" clId="{90E383D6-2376-4DD1-BF12-72E06E3288F5}" dt="2021-04-02T03:38:23.335" v="676" actId="26606"/>
          <ac:spMkLst>
            <pc:docMk/>
            <pc:sldMk cId="2996936962" sldId="310"/>
            <ac:spMk id="20" creationId="{39E3965E-AC41-4711-9D10-E25ABB132D86}"/>
          </ac:spMkLst>
        </pc:spChg>
        <pc:spChg chg="add del">
          <ac:chgData name="Swapnil Paliwal" userId="8f2dd44c147d9304" providerId="LiveId" clId="{90E383D6-2376-4DD1-BF12-72E06E3288F5}" dt="2021-04-02T03:38:23.335" v="676" actId="26606"/>
          <ac:spMkLst>
            <pc:docMk/>
            <pc:sldMk cId="2996936962" sldId="310"/>
            <ac:spMk id="22" creationId="{FBDCECDC-EEE3-4128-AA5E-82A8C08796E8}"/>
          </ac:spMkLst>
        </pc:spChg>
        <pc:spChg chg="add del">
          <ac:chgData name="Swapnil Paliwal" userId="8f2dd44c147d9304" providerId="LiveId" clId="{90E383D6-2376-4DD1-BF12-72E06E3288F5}" dt="2021-04-02T03:38:23.335" v="676" actId="26606"/>
          <ac:spMkLst>
            <pc:docMk/>
            <pc:sldMk cId="2996936962" sldId="310"/>
            <ac:spMk id="23" creationId="{4260EDE0-989C-4E16-AF94-F652294D828E}"/>
          </ac:spMkLst>
        </pc:spChg>
        <pc:spChg chg="add">
          <ac:chgData name="Swapnil Paliwal" userId="8f2dd44c147d9304" providerId="LiveId" clId="{90E383D6-2376-4DD1-BF12-72E06E3288F5}" dt="2021-04-02T03:38:23.341" v="677" actId="26606"/>
          <ac:spMkLst>
            <pc:docMk/>
            <pc:sldMk cId="2996936962" sldId="310"/>
            <ac:spMk id="25" creationId="{39E3965E-AC41-4711-9D10-E25ABB132D86}"/>
          </ac:spMkLst>
        </pc:spChg>
        <pc:spChg chg="add">
          <ac:chgData name="Swapnil Paliwal" userId="8f2dd44c147d9304" providerId="LiveId" clId="{90E383D6-2376-4DD1-BF12-72E06E3288F5}" dt="2021-04-02T03:38:23.341" v="677" actId="26606"/>
          <ac:spMkLst>
            <pc:docMk/>
            <pc:sldMk cId="2996936962" sldId="310"/>
            <ac:spMk id="27" creationId="{FBDCECDC-EEE3-4128-AA5E-82A8C08796E8}"/>
          </ac:spMkLst>
        </pc:spChg>
        <pc:spChg chg="add">
          <ac:chgData name="Swapnil Paliwal" userId="8f2dd44c147d9304" providerId="LiveId" clId="{90E383D6-2376-4DD1-BF12-72E06E3288F5}" dt="2021-04-02T03:38:23.341" v="677" actId="26606"/>
          <ac:spMkLst>
            <pc:docMk/>
            <pc:sldMk cId="2996936962" sldId="310"/>
            <ac:spMk id="28" creationId="{4260EDE0-989C-4E16-AF94-F652294D828E}"/>
          </ac:spMkLst>
        </pc:spChg>
        <pc:cxnChg chg="add del">
          <ac:chgData name="Swapnil Paliwal" userId="8f2dd44c147d9304" providerId="LiveId" clId="{90E383D6-2376-4DD1-BF12-72E06E3288F5}" dt="2021-04-02T03:37:55.453" v="672" actId="26606"/>
          <ac:cxnSpMkLst>
            <pc:docMk/>
            <pc:sldMk cId="2996936962" sldId="310"/>
            <ac:cxnSpMk id="10" creationId="{1F5DC8C3-BA5F-4EED-BB9A-A14272BD82A1}"/>
          </ac:cxnSpMkLst>
        </pc:cxnChg>
        <pc:cxnChg chg="add del">
          <ac:chgData name="Swapnil Paliwal" userId="8f2dd44c147d9304" providerId="LiveId" clId="{90E383D6-2376-4DD1-BF12-72E06E3288F5}" dt="2021-04-02T03:38:20.960" v="674" actId="26606"/>
          <ac:cxnSpMkLst>
            <pc:docMk/>
            <pc:sldMk cId="2996936962" sldId="310"/>
            <ac:cxnSpMk id="18" creationId="{02CC3441-26B3-4381-B3DF-8AE3C288BC0D}"/>
          </ac:cxnSpMkLst>
        </pc:cxnChg>
        <pc:cxnChg chg="add del">
          <ac:chgData name="Swapnil Paliwal" userId="8f2dd44c147d9304" providerId="LiveId" clId="{90E383D6-2376-4DD1-BF12-72E06E3288F5}" dt="2021-04-02T03:38:23.335" v="676" actId="26606"/>
          <ac:cxnSpMkLst>
            <pc:docMk/>
            <pc:sldMk cId="2996936962" sldId="310"/>
            <ac:cxnSpMk id="21" creationId="{1F5DC8C3-BA5F-4EED-BB9A-A14272BD82A1}"/>
          </ac:cxnSpMkLst>
        </pc:cxnChg>
        <pc:cxnChg chg="add">
          <ac:chgData name="Swapnil Paliwal" userId="8f2dd44c147d9304" providerId="LiveId" clId="{90E383D6-2376-4DD1-BF12-72E06E3288F5}" dt="2021-04-02T03:38:23.341" v="677" actId="26606"/>
          <ac:cxnSpMkLst>
            <pc:docMk/>
            <pc:sldMk cId="2996936962" sldId="310"/>
            <ac:cxnSpMk id="26" creationId="{1F5DC8C3-BA5F-4EED-BB9A-A14272BD82A1}"/>
          </ac:cxnSpMkLst>
        </pc:cxnChg>
      </pc:sldChg>
      <pc:sldChg chg="addSp delSp modSp new mod">
        <pc:chgData name="Swapnil Paliwal" userId="8f2dd44c147d9304" providerId="LiveId" clId="{90E383D6-2376-4DD1-BF12-72E06E3288F5}" dt="2021-04-02T03:39:36.746" v="780" actId="26606"/>
        <pc:sldMkLst>
          <pc:docMk/>
          <pc:sldMk cId="3653465706" sldId="311"/>
        </pc:sldMkLst>
        <pc:spChg chg="mod">
          <ac:chgData name="Swapnil Paliwal" userId="8f2dd44c147d9304" providerId="LiveId" clId="{90E383D6-2376-4DD1-BF12-72E06E3288F5}" dt="2021-04-02T03:38:54.485" v="690" actId="20577"/>
          <ac:spMkLst>
            <pc:docMk/>
            <pc:sldMk cId="3653465706" sldId="311"/>
            <ac:spMk id="2" creationId="{A6A0BA70-1A24-435F-9F93-6DF1E3B70358}"/>
          </ac:spMkLst>
        </pc:spChg>
        <pc:spChg chg="add del mod">
          <ac:chgData name="Swapnil Paliwal" userId="8f2dd44c147d9304" providerId="LiveId" clId="{90E383D6-2376-4DD1-BF12-72E06E3288F5}" dt="2021-04-02T03:39:36.746" v="780" actId="26606"/>
          <ac:spMkLst>
            <pc:docMk/>
            <pc:sldMk cId="3653465706" sldId="311"/>
            <ac:spMk id="3" creationId="{2253DD6E-B665-4EB2-9ACF-5E53629D4758}"/>
          </ac:spMkLst>
        </pc:spChg>
        <pc:graphicFrameChg chg="add del">
          <ac:chgData name="Swapnil Paliwal" userId="8f2dd44c147d9304" providerId="LiveId" clId="{90E383D6-2376-4DD1-BF12-72E06E3288F5}" dt="2021-04-02T03:39:34.888" v="777" actId="26606"/>
          <ac:graphicFrameMkLst>
            <pc:docMk/>
            <pc:sldMk cId="3653465706" sldId="311"/>
            <ac:graphicFrameMk id="5" creationId="{A0B86189-C445-42EB-90FF-E8BE54488467}"/>
          </ac:graphicFrameMkLst>
        </pc:graphicFrameChg>
        <pc:graphicFrameChg chg="add del">
          <ac:chgData name="Swapnil Paliwal" userId="8f2dd44c147d9304" providerId="LiveId" clId="{90E383D6-2376-4DD1-BF12-72E06E3288F5}" dt="2021-04-02T03:39:36.720" v="779" actId="26606"/>
          <ac:graphicFrameMkLst>
            <pc:docMk/>
            <pc:sldMk cId="3653465706" sldId="311"/>
            <ac:graphicFrameMk id="7" creationId="{F964A430-4634-47DF-A558-9BF3E7BDB79E}"/>
          </ac:graphicFrameMkLst>
        </pc:graphicFrameChg>
        <pc:graphicFrameChg chg="add">
          <ac:chgData name="Swapnil Paliwal" userId="8f2dd44c147d9304" providerId="LiveId" clId="{90E383D6-2376-4DD1-BF12-72E06E3288F5}" dt="2021-04-02T03:39:36.746" v="780" actId="26606"/>
          <ac:graphicFrameMkLst>
            <pc:docMk/>
            <pc:sldMk cId="3653465706" sldId="311"/>
            <ac:graphicFrameMk id="9" creationId="{A0B86189-C445-42EB-90FF-E8BE54488467}"/>
          </ac:graphicFrameMkLst>
        </pc:graphicFrameChg>
      </pc:sldChg>
      <pc:sldChg chg="addSp delSp modSp new mod setBg">
        <pc:chgData name="Swapnil Paliwal" userId="8f2dd44c147d9304" providerId="LiveId" clId="{90E383D6-2376-4DD1-BF12-72E06E3288F5}" dt="2021-04-06T18:46:06.591" v="6441" actId="11529"/>
        <pc:sldMkLst>
          <pc:docMk/>
          <pc:sldMk cId="1654266019" sldId="312"/>
        </pc:sldMkLst>
        <pc:spChg chg="mod">
          <ac:chgData name="Swapnil Paliwal" userId="8f2dd44c147d9304" providerId="LiveId" clId="{90E383D6-2376-4DD1-BF12-72E06E3288F5}" dt="2021-04-02T03:43:28.764" v="832" actId="26606"/>
          <ac:spMkLst>
            <pc:docMk/>
            <pc:sldMk cId="1654266019" sldId="312"/>
            <ac:spMk id="2" creationId="{0F68D4E2-C1A8-4DA3-A4B5-FC29238216B0}"/>
          </ac:spMkLst>
        </pc:spChg>
        <pc:spChg chg="mod ord">
          <ac:chgData name="Swapnil Paliwal" userId="8f2dd44c147d9304" providerId="LiveId" clId="{90E383D6-2376-4DD1-BF12-72E06E3288F5}" dt="2021-04-02T07:31:01.264" v="4820" actId="207"/>
          <ac:spMkLst>
            <pc:docMk/>
            <pc:sldMk cId="1654266019" sldId="312"/>
            <ac:spMk id="3" creationId="{9E85F0E9-827F-4F3F-9A79-C4B7D2C0E0F3}"/>
          </ac:spMkLst>
        </pc:spChg>
        <pc:spChg chg="add del mod">
          <ac:chgData name="Swapnil Paliwal" userId="8f2dd44c147d9304" providerId="LiveId" clId="{90E383D6-2376-4DD1-BF12-72E06E3288F5}" dt="2021-04-06T18:46:06.591" v="6441" actId="11529"/>
          <ac:spMkLst>
            <pc:docMk/>
            <pc:sldMk cId="1654266019" sldId="312"/>
            <ac:spMk id="5" creationId="{FEB29511-9271-430B-A947-91490D3628DB}"/>
          </ac:spMkLst>
        </pc:spChg>
        <pc:spChg chg="add del">
          <ac:chgData name="Swapnil Paliwal" userId="8f2dd44c147d9304" providerId="LiveId" clId="{90E383D6-2376-4DD1-BF12-72E06E3288F5}" dt="2021-04-02T03:43:10.453" v="831" actId="26606"/>
          <ac:spMkLst>
            <pc:docMk/>
            <pc:sldMk cId="1654266019" sldId="312"/>
            <ac:spMk id="9" creationId="{08CB54FC-0B2A-4107-9A70-958B90B76585}"/>
          </ac:spMkLst>
        </pc:spChg>
        <pc:spChg chg="add del">
          <ac:chgData name="Swapnil Paliwal" userId="8f2dd44c147d9304" providerId="LiveId" clId="{90E383D6-2376-4DD1-BF12-72E06E3288F5}" dt="2021-04-02T03:43:10.453" v="831" actId="26606"/>
          <ac:spMkLst>
            <pc:docMk/>
            <pc:sldMk cId="1654266019" sldId="312"/>
            <ac:spMk id="13" creationId="{9AA76026-5689-4584-8D93-D71D739E61B5}"/>
          </ac:spMkLst>
        </pc:spChg>
        <pc:spChg chg="add del">
          <ac:chgData name="Swapnil Paliwal" userId="8f2dd44c147d9304" providerId="LiveId" clId="{90E383D6-2376-4DD1-BF12-72E06E3288F5}" dt="2021-04-02T03:43:28.764" v="832" actId="26606"/>
          <ac:spMkLst>
            <pc:docMk/>
            <pc:sldMk cId="1654266019" sldId="312"/>
            <ac:spMk id="18" creationId="{67B74F2B-9534-4540-96B0-5C8E958B940F}"/>
          </ac:spMkLst>
        </pc:spChg>
        <pc:spChg chg="add">
          <ac:chgData name="Swapnil Paliwal" userId="8f2dd44c147d9304" providerId="LiveId" clId="{90E383D6-2376-4DD1-BF12-72E06E3288F5}" dt="2021-04-02T03:43:28.764" v="832" actId="26606"/>
          <ac:spMkLst>
            <pc:docMk/>
            <pc:sldMk cId="1654266019" sldId="312"/>
            <ac:spMk id="25" creationId="{D40791F6-715D-481A-9C4A-3645AECFD5A0}"/>
          </ac:spMkLst>
        </pc:spChg>
        <pc:spChg chg="add">
          <ac:chgData name="Swapnil Paliwal" userId="8f2dd44c147d9304" providerId="LiveId" clId="{90E383D6-2376-4DD1-BF12-72E06E3288F5}" dt="2021-04-02T03:43:28.764" v="832" actId="26606"/>
          <ac:spMkLst>
            <pc:docMk/>
            <pc:sldMk cId="1654266019" sldId="312"/>
            <ac:spMk id="29" creationId="{811CBAFA-D7E0-40A7-BB94-2C05304B407B}"/>
          </ac:spMkLst>
        </pc:spChg>
        <pc:picChg chg="add mod ord">
          <ac:chgData name="Swapnil Paliwal" userId="8f2dd44c147d9304" providerId="LiveId" clId="{90E383D6-2376-4DD1-BF12-72E06E3288F5}" dt="2021-04-02T03:43:51.814" v="837" actId="14100"/>
          <ac:picMkLst>
            <pc:docMk/>
            <pc:sldMk cId="1654266019" sldId="312"/>
            <ac:picMk id="4" creationId="{2C7DCB14-08AB-4BE0-A1A8-28ADE1E69540}"/>
          </ac:picMkLst>
        </pc:picChg>
        <pc:cxnChg chg="add del">
          <ac:chgData name="Swapnil Paliwal" userId="8f2dd44c147d9304" providerId="LiveId" clId="{90E383D6-2376-4DD1-BF12-72E06E3288F5}" dt="2021-04-02T03:43:10.453" v="831" actId="26606"/>
          <ac:cxnSpMkLst>
            <pc:docMk/>
            <pc:sldMk cId="1654266019" sldId="312"/>
            <ac:cxnSpMk id="11" creationId="{7855A9B5-1710-4B19-B0F1-CDFDD4ED5B7E}"/>
          </ac:cxnSpMkLst>
        </pc:cxnChg>
        <pc:cxnChg chg="add del">
          <ac:chgData name="Swapnil Paliwal" userId="8f2dd44c147d9304" providerId="LiveId" clId="{90E383D6-2376-4DD1-BF12-72E06E3288F5}" dt="2021-04-02T03:43:28.764" v="832" actId="26606"/>
          <ac:cxnSpMkLst>
            <pc:docMk/>
            <pc:sldMk cId="1654266019" sldId="312"/>
            <ac:cxnSpMk id="20" creationId="{33BECB2B-2CFA-412C-880F-C4B60974936F}"/>
          </ac:cxnSpMkLst>
        </pc:cxnChg>
        <pc:cxnChg chg="add">
          <ac:chgData name="Swapnil Paliwal" userId="8f2dd44c147d9304" providerId="LiveId" clId="{90E383D6-2376-4DD1-BF12-72E06E3288F5}" dt="2021-04-02T03:43:28.764" v="832" actId="26606"/>
          <ac:cxnSpMkLst>
            <pc:docMk/>
            <pc:sldMk cId="1654266019" sldId="312"/>
            <ac:cxnSpMk id="27" creationId="{740F83A4-FAC4-4867-95A5-BBFD280C7BF5}"/>
          </ac:cxnSpMkLst>
        </pc:cxnChg>
      </pc:sldChg>
      <pc:sldChg chg="addSp delSp modSp new mod setBg">
        <pc:chgData name="Swapnil Paliwal" userId="8f2dd44c147d9304" providerId="LiveId" clId="{90E383D6-2376-4DD1-BF12-72E06E3288F5}" dt="2021-04-02T03:52:15.945" v="1212" actId="5793"/>
        <pc:sldMkLst>
          <pc:docMk/>
          <pc:sldMk cId="1338231488" sldId="313"/>
        </pc:sldMkLst>
        <pc:spChg chg="mod">
          <ac:chgData name="Swapnil Paliwal" userId="8f2dd44c147d9304" providerId="LiveId" clId="{90E383D6-2376-4DD1-BF12-72E06E3288F5}" dt="2021-04-02T03:48:30.528" v="1059" actId="26606"/>
          <ac:spMkLst>
            <pc:docMk/>
            <pc:sldMk cId="1338231488" sldId="313"/>
            <ac:spMk id="2" creationId="{70CEB60A-C557-4FFB-99FC-B88D0DD00E12}"/>
          </ac:spMkLst>
        </pc:spChg>
        <pc:spChg chg="add del mod">
          <ac:chgData name="Swapnil Paliwal" userId="8f2dd44c147d9304" providerId="LiveId" clId="{90E383D6-2376-4DD1-BF12-72E06E3288F5}" dt="2021-04-02T03:52:15.945" v="1212" actId="5793"/>
          <ac:spMkLst>
            <pc:docMk/>
            <pc:sldMk cId="1338231488" sldId="313"/>
            <ac:spMk id="3" creationId="{D1B8CCF6-5884-46FD-8A8F-204FFEAEE233}"/>
          </ac:spMkLst>
        </pc:spChg>
        <pc:spChg chg="add">
          <ac:chgData name="Swapnil Paliwal" userId="8f2dd44c147d9304" providerId="LiveId" clId="{90E383D6-2376-4DD1-BF12-72E06E3288F5}" dt="2021-04-02T03:48:30.528" v="1059" actId="26606"/>
          <ac:spMkLst>
            <pc:docMk/>
            <pc:sldMk cId="1338231488" sldId="313"/>
            <ac:spMk id="9" creationId="{67B74F2B-9534-4540-96B0-5C8E958B940F}"/>
          </ac:spMkLst>
        </pc:spChg>
        <pc:spChg chg="add">
          <ac:chgData name="Swapnil Paliwal" userId="8f2dd44c147d9304" providerId="LiveId" clId="{90E383D6-2376-4DD1-BF12-72E06E3288F5}" dt="2021-04-02T03:48:30.528" v="1059" actId="26606"/>
          <ac:spMkLst>
            <pc:docMk/>
            <pc:sldMk cId="1338231488" sldId="313"/>
            <ac:spMk id="13" creationId="{C1B60310-C5C3-46A0-A452-2A0B008434DA}"/>
          </ac:spMkLst>
        </pc:spChg>
        <pc:graphicFrameChg chg="add del">
          <ac:chgData name="Swapnil Paliwal" userId="8f2dd44c147d9304" providerId="LiveId" clId="{90E383D6-2376-4DD1-BF12-72E06E3288F5}" dt="2021-04-02T03:51:52.773" v="1198" actId="26606"/>
          <ac:graphicFrameMkLst>
            <pc:docMk/>
            <pc:sldMk cId="1338231488" sldId="313"/>
            <ac:graphicFrameMk id="15" creationId="{2E5083BD-213C-474A-A584-6F3F8079714D}"/>
          </ac:graphicFrameMkLst>
        </pc:graphicFrameChg>
        <pc:picChg chg="add">
          <ac:chgData name="Swapnil Paliwal" userId="8f2dd44c147d9304" providerId="LiveId" clId="{90E383D6-2376-4DD1-BF12-72E06E3288F5}" dt="2021-04-02T03:48:30.528" v="1059" actId="26606"/>
          <ac:picMkLst>
            <pc:docMk/>
            <pc:sldMk cId="1338231488" sldId="313"/>
            <ac:picMk id="5" creationId="{448B169A-2136-4506-8CD1-6ECC15D8BCFF}"/>
          </ac:picMkLst>
        </pc:picChg>
        <pc:cxnChg chg="add">
          <ac:chgData name="Swapnil Paliwal" userId="8f2dd44c147d9304" providerId="LiveId" clId="{90E383D6-2376-4DD1-BF12-72E06E3288F5}" dt="2021-04-02T03:48:30.528" v="1059" actId="26606"/>
          <ac:cxnSpMkLst>
            <pc:docMk/>
            <pc:sldMk cId="1338231488" sldId="313"/>
            <ac:cxnSpMk id="11" creationId="{33BECB2B-2CFA-412C-880F-C4B60974936F}"/>
          </ac:cxnSpMkLst>
        </pc:cxnChg>
      </pc:sldChg>
      <pc:sldChg chg="modSp new mod">
        <pc:chgData name="Swapnil Paliwal" userId="8f2dd44c147d9304" providerId="LiveId" clId="{90E383D6-2376-4DD1-BF12-72E06E3288F5}" dt="2021-04-02T04:08:33.403" v="1269" actId="27636"/>
        <pc:sldMkLst>
          <pc:docMk/>
          <pc:sldMk cId="732032729" sldId="314"/>
        </pc:sldMkLst>
        <pc:spChg chg="mod">
          <ac:chgData name="Swapnil Paliwal" userId="8f2dd44c147d9304" providerId="LiveId" clId="{90E383D6-2376-4DD1-BF12-72E06E3288F5}" dt="2021-04-02T03:52:59.468" v="1220" actId="20577"/>
          <ac:spMkLst>
            <pc:docMk/>
            <pc:sldMk cId="732032729" sldId="314"/>
            <ac:spMk id="2" creationId="{133ABA99-BB92-4919-93BF-11B219F17EAB}"/>
          </ac:spMkLst>
        </pc:spChg>
        <pc:spChg chg="mod">
          <ac:chgData name="Swapnil Paliwal" userId="8f2dd44c147d9304" providerId="LiveId" clId="{90E383D6-2376-4DD1-BF12-72E06E3288F5}" dt="2021-04-02T04:08:33.403" v="1269" actId="27636"/>
          <ac:spMkLst>
            <pc:docMk/>
            <pc:sldMk cId="732032729" sldId="314"/>
            <ac:spMk id="3" creationId="{AADBF65C-1AD1-43CE-B46E-77B012C36B70}"/>
          </ac:spMkLst>
        </pc:spChg>
      </pc:sldChg>
      <pc:sldChg chg="addSp delSp modSp new mod setBg">
        <pc:chgData name="Swapnil Paliwal" userId="8f2dd44c147d9304" providerId="LiveId" clId="{90E383D6-2376-4DD1-BF12-72E06E3288F5}" dt="2021-04-08T01:12:58.863" v="6492"/>
        <pc:sldMkLst>
          <pc:docMk/>
          <pc:sldMk cId="2841005349" sldId="315"/>
        </pc:sldMkLst>
        <pc:spChg chg="mod">
          <ac:chgData name="Swapnil Paliwal" userId="8f2dd44c147d9304" providerId="LiveId" clId="{90E383D6-2376-4DD1-BF12-72E06E3288F5}" dt="2021-04-02T04:12:05.556" v="1546" actId="26606"/>
          <ac:spMkLst>
            <pc:docMk/>
            <pc:sldMk cId="2841005349" sldId="315"/>
            <ac:spMk id="2" creationId="{62BA474A-C9FF-47B1-B671-61C331B16739}"/>
          </ac:spMkLst>
        </pc:spChg>
        <pc:spChg chg="del mod">
          <ac:chgData name="Swapnil Paliwal" userId="8f2dd44c147d9304" providerId="LiveId" clId="{90E383D6-2376-4DD1-BF12-72E06E3288F5}" dt="2021-04-02T04:12:05.556" v="1546" actId="26606"/>
          <ac:spMkLst>
            <pc:docMk/>
            <pc:sldMk cId="2841005349" sldId="315"/>
            <ac:spMk id="3" creationId="{EB7F7AB7-9510-4D13-AD2D-4E7D72BF15DF}"/>
          </ac:spMkLst>
        </pc:spChg>
        <pc:spChg chg="add">
          <ac:chgData name="Swapnil Paliwal" userId="8f2dd44c147d9304" providerId="LiveId" clId="{90E383D6-2376-4DD1-BF12-72E06E3288F5}" dt="2021-04-02T04:12:05.556" v="1546" actId="26606"/>
          <ac:spMkLst>
            <pc:docMk/>
            <pc:sldMk cId="2841005349" sldId="315"/>
            <ac:spMk id="9" creationId="{EE1530B0-6F96-46C0-8B3E-3215CB756BE4}"/>
          </ac:spMkLst>
        </pc:spChg>
        <pc:spChg chg="add">
          <ac:chgData name="Swapnil Paliwal" userId="8f2dd44c147d9304" providerId="LiveId" clId="{90E383D6-2376-4DD1-BF12-72E06E3288F5}" dt="2021-04-02T04:12:05.556" v="1546" actId="26606"/>
          <ac:spMkLst>
            <pc:docMk/>
            <pc:sldMk cId="2841005349" sldId="315"/>
            <ac:spMk id="11" creationId="{754910CF-1B56-45D3-960A-E89F7B3B9131}"/>
          </ac:spMkLst>
        </pc:spChg>
        <pc:graphicFrameChg chg="add mod">
          <ac:chgData name="Swapnil Paliwal" userId="8f2dd44c147d9304" providerId="LiveId" clId="{90E383D6-2376-4DD1-BF12-72E06E3288F5}" dt="2021-04-08T01:12:58.863" v="6492"/>
          <ac:graphicFrameMkLst>
            <pc:docMk/>
            <pc:sldMk cId="2841005349" sldId="315"/>
            <ac:graphicFrameMk id="5" creationId="{D0B5F921-46E1-4A3D-93C7-5852E8974AF4}"/>
          </ac:graphicFrameMkLst>
        </pc:graphicFrameChg>
      </pc:sldChg>
      <pc:sldChg chg="modSp new mod">
        <pc:chgData name="Swapnil Paliwal" userId="8f2dd44c147d9304" providerId="LiveId" clId="{90E383D6-2376-4DD1-BF12-72E06E3288F5}" dt="2021-04-02T04:12:33.838" v="1578"/>
        <pc:sldMkLst>
          <pc:docMk/>
          <pc:sldMk cId="2796843188" sldId="316"/>
        </pc:sldMkLst>
        <pc:spChg chg="mod">
          <ac:chgData name="Swapnil Paliwal" userId="8f2dd44c147d9304" providerId="LiveId" clId="{90E383D6-2376-4DD1-BF12-72E06E3288F5}" dt="2021-04-02T04:12:14.463" v="1555" actId="20577"/>
          <ac:spMkLst>
            <pc:docMk/>
            <pc:sldMk cId="2796843188" sldId="316"/>
            <ac:spMk id="2" creationId="{FE91ED1A-D6FF-453F-97E9-8EABA9413D56}"/>
          </ac:spMkLst>
        </pc:spChg>
        <pc:spChg chg="mod">
          <ac:chgData name="Swapnil Paliwal" userId="8f2dd44c147d9304" providerId="LiveId" clId="{90E383D6-2376-4DD1-BF12-72E06E3288F5}" dt="2021-04-02T04:12:33.838" v="1578"/>
          <ac:spMkLst>
            <pc:docMk/>
            <pc:sldMk cId="2796843188" sldId="316"/>
            <ac:spMk id="3" creationId="{9628F209-D897-4592-8B4A-79A6ADE418E3}"/>
          </ac:spMkLst>
        </pc:spChg>
      </pc:sldChg>
      <pc:sldChg chg="addSp delSp modSp new mod setBg addAnim delAnim">
        <pc:chgData name="Swapnil Paliwal" userId="8f2dd44c147d9304" providerId="LiveId" clId="{90E383D6-2376-4DD1-BF12-72E06E3288F5}" dt="2021-04-02T04:40:07.928" v="1658" actId="14100"/>
        <pc:sldMkLst>
          <pc:docMk/>
          <pc:sldMk cId="2698900661" sldId="317"/>
        </pc:sldMkLst>
        <pc:spChg chg="mod ord">
          <ac:chgData name="Swapnil Paliwal" userId="8f2dd44c147d9304" providerId="LiveId" clId="{90E383D6-2376-4DD1-BF12-72E06E3288F5}" dt="2021-04-02T04:39:25.636" v="1638" actId="26606"/>
          <ac:spMkLst>
            <pc:docMk/>
            <pc:sldMk cId="2698900661" sldId="317"/>
            <ac:spMk id="2" creationId="{D861E476-FD1B-40A6-A6E7-1CE053306A4D}"/>
          </ac:spMkLst>
        </pc:spChg>
        <pc:spChg chg="del">
          <ac:chgData name="Swapnil Paliwal" userId="8f2dd44c147d9304" providerId="LiveId" clId="{90E383D6-2376-4DD1-BF12-72E06E3288F5}" dt="2021-04-02T04:13:38.554" v="1587" actId="478"/>
          <ac:spMkLst>
            <pc:docMk/>
            <pc:sldMk cId="2698900661" sldId="317"/>
            <ac:spMk id="3" creationId="{5AACD7E4-56AE-4F02-B575-DE85F89DB509}"/>
          </ac:spMkLst>
        </pc:spChg>
        <pc:spChg chg="add del">
          <ac:chgData name="Swapnil Paliwal" userId="8f2dd44c147d9304" providerId="LiveId" clId="{90E383D6-2376-4DD1-BF12-72E06E3288F5}" dt="2021-04-02T04:14:20.866" v="1604" actId="26606"/>
          <ac:spMkLst>
            <pc:docMk/>
            <pc:sldMk cId="2698900661" sldId="317"/>
            <ac:spMk id="9" creationId="{39E3965E-AC41-4711-9D10-E25ABB132D86}"/>
          </ac:spMkLst>
        </pc:spChg>
        <pc:spChg chg="add del">
          <ac:chgData name="Swapnil Paliwal" userId="8f2dd44c147d9304" providerId="LiveId" clId="{90E383D6-2376-4DD1-BF12-72E06E3288F5}" dt="2021-04-02T04:14:20.866" v="1604" actId="26606"/>
          <ac:spMkLst>
            <pc:docMk/>
            <pc:sldMk cId="2698900661" sldId="317"/>
            <ac:spMk id="11" creationId="{2FDF0794-1B86-42B2-B8C7-F60123E638ED}"/>
          </ac:spMkLst>
        </pc:spChg>
        <pc:spChg chg="add del">
          <ac:chgData name="Swapnil Paliwal" userId="8f2dd44c147d9304" providerId="LiveId" clId="{90E383D6-2376-4DD1-BF12-72E06E3288F5}" dt="2021-04-02T04:13:52.435" v="1595" actId="26606"/>
          <ac:spMkLst>
            <pc:docMk/>
            <pc:sldMk cId="2698900661" sldId="317"/>
            <ac:spMk id="12" creationId="{39E3965E-AC41-4711-9D10-E25ABB132D86}"/>
          </ac:spMkLst>
        </pc:spChg>
        <pc:spChg chg="add del">
          <ac:chgData name="Swapnil Paliwal" userId="8f2dd44c147d9304" providerId="LiveId" clId="{90E383D6-2376-4DD1-BF12-72E06E3288F5}" dt="2021-04-02T04:14:20.866" v="1604" actId="26606"/>
          <ac:spMkLst>
            <pc:docMk/>
            <pc:sldMk cId="2698900661" sldId="317"/>
            <ac:spMk id="13" creationId="{B94BE868-D43F-4940-8CE9-93D953A11A21}"/>
          </ac:spMkLst>
        </pc:spChg>
        <pc:spChg chg="add del">
          <ac:chgData name="Swapnil Paliwal" userId="8f2dd44c147d9304" providerId="LiveId" clId="{90E383D6-2376-4DD1-BF12-72E06E3288F5}" dt="2021-04-02T04:13:52.435" v="1595" actId="26606"/>
          <ac:spMkLst>
            <pc:docMk/>
            <pc:sldMk cId="2698900661" sldId="317"/>
            <ac:spMk id="16" creationId="{548B4202-DCD5-4F8C-B481-743A989A9DFF}"/>
          </ac:spMkLst>
        </pc:spChg>
        <pc:spChg chg="add del">
          <ac:chgData name="Swapnil Paliwal" userId="8f2dd44c147d9304" providerId="LiveId" clId="{90E383D6-2376-4DD1-BF12-72E06E3288F5}" dt="2021-04-02T04:39:25.636" v="1638" actId="26606"/>
          <ac:spMkLst>
            <pc:docMk/>
            <pc:sldMk cId="2698900661" sldId="317"/>
            <ac:spMk id="17" creationId="{39E3965E-AC41-4711-9D10-E25ABB132D86}"/>
          </ac:spMkLst>
        </pc:spChg>
        <pc:spChg chg="add del">
          <ac:chgData name="Swapnil Paliwal" userId="8f2dd44c147d9304" providerId="LiveId" clId="{90E383D6-2376-4DD1-BF12-72E06E3288F5}" dt="2021-04-02T04:13:52.435" v="1595" actId="26606"/>
          <ac:spMkLst>
            <pc:docMk/>
            <pc:sldMk cId="2698900661" sldId="317"/>
            <ac:spMk id="20" creationId="{8EE702CF-91CE-4661-ACBF-3C8160D1B433}"/>
          </ac:spMkLst>
        </pc:spChg>
        <pc:spChg chg="add del">
          <ac:chgData name="Swapnil Paliwal" userId="8f2dd44c147d9304" providerId="LiveId" clId="{90E383D6-2376-4DD1-BF12-72E06E3288F5}" dt="2021-04-02T04:39:25.636" v="1638" actId="26606"/>
          <ac:spMkLst>
            <pc:docMk/>
            <pc:sldMk cId="2698900661" sldId="317"/>
            <ac:spMk id="21" creationId="{007891EC-4501-44ED-A8C8-B11B6DB767AB}"/>
          </ac:spMkLst>
        </pc:spChg>
        <pc:spChg chg="add del">
          <ac:chgData name="Swapnil Paliwal" userId="8f2dd44c147d9304" providerId="LiveId" clId="{90E383D6-2376-4DD1-BF12-72E06E3288F5}" dt="2021-04-02T04:13:54.612" v="1597" actId="26606"/>
          <ac:spMkLst>
            <pc:docMk/>
            <pc:sldMk cId="2698900661" sldId="317"/>
            <ac:spMk id="22" creationId="{39E3965E-AC41-4711-9D10-E25ABB132D86}"/>
          </ac:spMkLst>
        </pc:spChg>
        <pc:spChg chg="add del">
          <ac:chgData name="Swapnil Paliwal" userId="8f2dd44c147d9304" providerId="LiveId" clId="{90E383D6-2376-4DD1-BF12-72E06E3288F5}" dt="2021-04-02T04:13:54.612" v="1597" actId="26606"/>
          <ac:spMkLst>
            <pc:docMk/>
            <pc:sldMk cId="2698900661" sldId="317"/>
            <ac:spMk id="24" creationId="{548B4202-DCD5-4F8C-B481-743A989A9DFF}"/>
          </ac:spMkLst>
        </pc:spChg>
        <pc:spChg chg="add del">
          <ac:chgData name="Swapnil Paliwal" userId="8f2dd44c147d9304" providerId="LiveId" clId="{90E383D6-2376-4DD1-BF12-72E06E3288F5}" dt="2021-04-02T04:13:54.612" v="1597" actId="26606"/>
          <ac:spMkLst>
            <pc:docMk/>
            <pc:sldMk cId="2698900661" sldId="317"/>
            <ac:spMk id="26" creationId="{8EE702CF-91CE-4661-ACBF-3C8160D1B433}"/>
          </ac:spMkLst>
        </pc:spChg>
        <pc:spChg chg="add">
          <ac:chgData name="Swapnil Paliwal" userId="8f2dd44c147d9304" providerId="LiveId" clId="{90E383D6-2376-4DD1-BF12-72E06E3288F5}" dt="2021-04-02T04:39:25.636" v="1638" actId="26606"/>
          <ac:spMkLst>
            <pc:docMk/>
            <pc:sldMk cId="2698900661" sldId="317"/>
            <ac:spMk id="33" creationId="{39E3965E-AC41-4711-9D10-E25ABB132D86}"/>
          </ac:spMkLst>
        </pc:spChg>
        <pc:spChg chg="add">
          <ac:chgData name="Swapnil Paliwal" userId="8f2dd44c147d9304" providerId="LiveId" clId="{90E383D6-2376-4DD1-BF12-72E06E3288F5}" dt="2021-04-02T04:39:25.636" v="1638" actId="26606"/>
          <ac:spMkLst>
            <pc:docMk/>
            <pc:sldMk cId="2698900661" sldId="317"/>
            <ac:spMk id="37" creationId="{548B4202-DCD5-4F8C-B481-743A989A9DFF}"/>
          </ac:spMkLst>
        </pc:spChg>
        <pc:spChg chg="add">
          <ac:chgData name="Swapnil Paliwal" userId="8f2dd44c147d9304" providerId="LiveId" clId="{90E383D6-2376-4DD1-BF12-72E06E3288F5}" dt="2021-04-02T04:39:25.636" v="1638" actId="26606"/>
          <ac:spMkLst>
            <pc:docMk/>
            <pc:sldMk cId="2698900661" sldId="317"/>
            <ac:spMk id="41" creationId="{8EE702CF-91CE-4661-ACBF-3C8160D1B433}"/>
          </ac:spMkLst>
        </pc:spChg>
        <pc:picChg chg="add del mod ord">
          <ac:chgData name="Swapnil Paliwal" userId="8f2dd44c147d9304" providerId="LiveId" clId="{90E383D6-2376-4DD1-BF12-72E06E3288F5}" dt="2021-04-02T04:14:06.011" v="1600" actId="21"/>
          <ac:picMkLst>
            <pc:docMk/>
            <pc:sldMk cId="2698900661" sldId="317"/>
            <ac:picMk id="5" creationId="{CE00915E-9FCF-4400-AF71-6A2EFC5F5893}"/>
          </ac:picMkLst>
        </pc:picChg>
        <pc:picChg chg="add del mod">
          <ac:chgData name="Swapnil Paliwal" userId="8f2dd44c147d9304" providerId="LiveId" clId="{90E383D6-2376-4DD1-BF12-72E06E3288F5}" dt="2021-04-02T04:39:16.849" v="1634" actId="478"/>
          <ac:picMkLst>
            <pc:docMk/>
            <pc:sldMk cId="2698900661" sldId="317"/>
            <ac:picMk id="7" creationId="{95B93F93-C82E-43E4-A52C-B4ED4974B2D1}"/>
          </ac:picMkLst>
        </pc:picChg>
        <pc:picChg chg="add mod">
          <ac:chgData name="Swapnil Paliwal" userId="8f2dd44c147d9304" providerId="LiveId" clId="{90E383D6-2376-4DD1-BF12-72E06E3288F5}" dt="2021-04-02T04:40:07.928" v="1658" actId="14100"/>
          <ac:picMkLst>
            <pc:docMk/>
            <pc:sldMk cId="2698900661" sldId="317"/>
            <ac:picMk id="28" creationId="{4E5C9852-C1A8-428A-AAAD-ABAD0FFA4C98}"/>
          </ac:picMkLst>
        </pc:picChg>
        <pc:cxnChg chg="add del">
          <ac:chgData name="Swapnil Paliwal" userId="8f2dd44c147d9304" providerId="LiveId" clId="{90E383D6-2376-4DD1-BF12-72E06E3288F5}" dt="2021-04-02T04:14:20.866" v="1604" actId="26606"/>
          <ac:cxnSpMkLst>
            <pc:docMk/>
            <pc:sldMk cId="2698900661" sldId="317"/>
            <ac:cxnSpMk id="10" creationId="{1F5DC8C3-BA5F-4EED-BB9A-A14272BD82A1}"/>
          </ac:cxnSpMkLst>
        </pc:cxnChg>
        <pc:cxnChg chg="add del">
          <ac:chgData name="Swapnil Paliwal" userId="8f2dd44c147d9304" providerId="LiveId" clId="{90E383D6-2376-4DD1-BF12-72E06E3288F5}" dt="2021-04-02T04:13:52.435" v="1595" actId="26606"/>
          <ac:cxnSpMkLst>
            <pc:docMk/>
            <pc:sldMk cId="2698900661" sldId="317"/>
            <ac:cxnSpMk id="14" creationId="{1F5DC8C3-BA5F-4EED-BB9A-A14272BD82A1}"/>
          </ac:cxnSpMkLst>
        </pc:cxnChg>
        <pc:cxnChg chg="add del">
          <ac:chgData name="Swapnil Paliwal" userId="8f2dd44c147d9304" providerId="LiveId" clId="{90E383D6-2376-4DD1-BF12-72E06E3288F5}" dt="2021-04-02T04:14:20.866" v="1604" actId="26606"/>
          <ac:cxnSpMkLst>
            <pc:docMk/>
            <pc:sldMk cId="2698900661" sldId="317"/>
            <ac:cxnSpMk id="15" creationId="{96D07482-83A3-4451-943C-B46961082957}"/>
          </ac:cxnSpMkLst>
        </pc:cxnChg>
        <pc:cxnChg chg="add del">
          <ac:chgData name="Swapnil Paliwal" userId="8f2dd44c147d9304" providerId="LiveId" clId="{90E383D6-2376-4DD1-BF12-72E06E3288F5}" dt="2021-04-02T04:13:52.435" v="1595" actId="26606"/>
          <ac:cxnSpMkLst>
            <pc:docMk/>
            <pc:sldMk cId="2698900661" sldId="317"/>
            <ac:cxnSpMk id="18" creationId="{F7F57F6B-E621-4E40-A34D-2FE12902AA20}"/>
          </ac:cxnSpMkLst>
        </pc:cxnChg>
        <pc:cxnChg chg="add del">
          <ac:chgData name="Swapnil Paliwal" userId="8f2dd44c147d9304" providerId="LiveId" clId="{90E383D6-2376-4DD1-BF12-72E06E3288F5}" dt="2021-04-02T04:39:25.636" v="1638" actId="26606"/>
          <ac:cxnSpMkLst>
            <pc:docMk/>
            <pc:sldMk cId="2698900661" sldId="317"/>
            <ac:cxnSpMk id="19" creationId="{1F5DC8C3-BA5F-4EED-BB9A-A14272BD82A1}"/>
          </ac:cxnSpMkLst>
        </pc:cxnChg>
        <pc:cxnChg chg="add del">
          <ac:chgData name="Swapnil Paliwal" userId="8f2dd44c147d9304" providerId="LiveId" clId="{90E383D6-2376-4DD1-BF12-72E06E3288F5}" dt="2021-04-02T04:13:54.612" v="1597" actId="26606"/>
          <ac:cxnSpMkLst>
            <pc:docMk/>
            <pc:sldMk cId="2698900661" sldId="317"/>
            <ac:cxnSpMk id="23" creationId="{1F5DC8C3-BA5F-4EED-BB9A-A14272BD82A1}"/>
          </ac:cxnSpMkLst>
        </pc:cxnChg>
        <pc:cxnChg chg="add del">
          <ac:chgData name="Swapnil Paliwal" userId="8f2dd44c147d9304" providerId="LiveId" clId="{90E383D6-2376-4DD1-BF12-72E06E3288F5}" dt="2021-04-02T04:13:54.612" v="1597" actId="26606"/>
          <ac:cxnSpMkLst>
            <pc:docMk/>
            <pc:sldMk cId="2698900661" sldId="317"/>
            <ac:cxnSpMk id="25" creationId="{F7F57F6B-E621-4E40-A34D-2FE12902AA20}"/>
          </ac:cxnSpMkLst>
        </pc:cxnChg>
        <pc:cxnChg chg="add del">
          <ac:chgData name="Swapnil Paliwal" userId="8f2dd44c147d9304" providerId="LiveId" clId="{90E383D6-2376-4DD1-BF12-72E06E3288F5}" dt="2021-04-02T04:39:25.636" v="1638" actId="26606"/>
          <ac:cxnSpMkLst>
            <pc:docMk/>
            <pc:sldMk cId="2698900661" sldId="317"/>
            <ac:cxnSpMk id="27" creationId="{34E5597F-CE67-4085-9548-E6A8036DA3BB}"/>
          </ac:cxnSpMkLst>
        </pc:cxnChg>
        <pc:cxnChg chg="add">
          <ac:chgData name="Swapnil Paliwal" userId="8f2dd44c147d9304" providerId="LiveId" clId="{90E383D6-2376-4DD1-BF12-72E06E3288F5}" dt="2021-04-02T04:39:25.636" v="1638" actId="26606"/>
          <ac:cxnSpMkLst>
            <pc:docMk/>
            <pc:sldMk cId="2698900661" sldId="317"/>
            <ac:cxnSpMk id="35" creationId="{1F5DC8C3-BA5F-4EED-BB9A-A14272BD82A1}"/>
          </ac:cxnSpMkLst>
        </pc:cxnChg>
        <pc:cxnChg chg="add">
          <ac:chgData name="Swapnil Paliwal" userId="8f2dd44c147d9304" providerId="LiveId" clId="{90E383D6-2376-4DD1-BF12-72E06E3288F5}" dt="2021-04-02T04:39:25.636" v="1638" actId="26606"/>
          <ac:cxnSpMkLst>
            <pc:docMk/>
            <pc:sldMk cId="2698900661" sldId="317"/>
            <ac:cxnSpMk id="39" creationId="{F7F57F6B-E621-4E40-A34D-2FE12902AA20}"/>
          </ac:cxnSpMkLst>
        </pc:cxnChg>
      </pc:sldChg>
      <pc:sldChg chg="addSp delSp modSp new del mod">
        <pc:chgData name="Swapnil Paliwal" userId="8f2dd44c147d9304" providerId="LiveId" clId="{90E383D6-2376-4DD1-BF12-72E06E3288F5}" dt="2021-04-02T04:40:10.315" v="1659" actId="47"/>
        <pc:sldMkLst>
          <pc:docMk/>
          <pc:sldMk cId="1322149982" sldId="318"/>
        </pc:sldMkLst>
        <pc:spChg chg="mod">
          <ac:chgData name="Swapnil Paliwal" userId="8f2dd44c147d9304" providerId="LiveId" clId="{90E383D6-2376-4DD1-BF12-72E06E3288F5}" dt="2021-04-02T04:40:07.621" v="1657" actId="20577"/>
          <ac:spMkLst>
            <pc:docMk/>
            <pc:sldMk cId="1322149982" sldId="318"/>
            <ac:spMk id="2" creationId="{F740082E-76D2-4F20-BEC2-0EE284A13F1E}"/>
          </ac:spMkLst>
        </pc:spChg>
        <pc:spChg chg="del">
          <ac:chgData name="Swapnil Paliwal" userId="8f2dd44c147d9304" providerId="LiveId" clId="{90E383D6-2376-4DD1-BF12-72E06E3288F5}" dt="2021-04-02T04:14:34.281" v="1614" actId="478"/>
          <ac:spMkLst>
            <pc:docMk/>
            <pc:sldMk cId="1322149982" sldId="318"/>
            <ac:spMk id="3" creationId="{4AAE16CC-B2DE-49D5-8187-CE613FA96D4D}"/>
          </ac:spMkLst>
        </pc:spChg>
        <pc:picChg chg="add del mod">
          <ac:chgData name="Swapnil Paliwal" userId="8f2dd44c147d9304" providerId="LiveId" clId="{90E383D6-2376-4DD1-BF12-72E06E3288F5}" dt="2021-04-02T04:14:54.445" v="1617" actId="21"/>
          <ac:picMkLst>
            <pc:docMk/>
            <pc:sldMk cId="1322149982" sldId="318"/>
            <ac:picMk id="4" creationId="{81CA38B3-2EFE-4A40-8C63-90AD8827A63F}"/>
          </ac:picMkLst>
        </pc:picChg>
      </pc:sldChg>
      <pc:sldChg chg="addSp delSp modSp add mod">
        <pc:chgData name="Swapnil Paliwal" userId="8f2dd44c147d9304" providerId="LiveId" clId="{90E383D6-2376-4DD1-BF12-72E06E3288F5}" dt="2021-04-08T01:12:47.314" v="6490" actId="1076"/>
        <pc:sldMkLst>
          <pc:docMk/>
          <pc:sldMk cId="91416275" sldId="319"/>
        </pc:sldMkLst>
        <pc:spChg chg="mod ord">
          <ac:chgData name="Swapnil Paliwal" userId="8f2dd44c147d9304" providerId="LiveId" clId="{90E383D6-2376-4DD1-BF12-72E06E3288F5}" dt="2021-04-02T04:38:37.964" v="1629" actId="26606"/>
          <ac:spMkLst>
            <pc:docMk/>
            <pc:sldMk cId="91416275" sldId="319"/>
            <ac:spMk id="2" creationId="{D861E476-FD1B-40A6-A6E7-1CE053306A4D}"/>
          </ac:spMkLst>
        </pc:spChg>
        <pc:spChg chg="del">
          <ac:chgData name="Swapnil Paliwal" userId="8f2dd44c147d9304" providerId="LiveId" clId="{90E383D6-2376-4DD1-BF12-72E06E3288F5}" dt="2021-04-02T04:15:00.683" v="1620" actId="26606"/>
          <ac:spMkLst>
            <pc:docMk/>
            <pc:sldMk cId="91416275" sldId="319"/>
            <ac:spMk id="17" creationId="{39E3965E-AC41-4711-9D10-E25ABB132D86}"/>
          </ac:spMkLst>
        </pc:spChg>
        <pc:spChg chg="del">
          <ac:chgData name="Swapnil Paliwal" userId="8f2dd44c147d9304" providerId="LiveId" clId="{90E383D6-2376-4DD1-BF12-72E06E3288F5}" dt="2021-04-02T04:15:00.683" v="1620" actId="26606"/>
          <ac:spMkLst>
            <pc:docMk/>
            <pc:sldMk cId="91416275" sldId="319"/>
            <ac:spMk id="21" creationId="{007891EC-4501-44ED-A8C8-B11B6DB767AB}"/>
          </ac:spMkLst>
        </pc:spChg>
        <pc:spChg chg="add del">
          <ac:chgData name="Swapnil Paliwal" userId="8f2dd44c147d9304" providerId="LiveId" clId="{90E383D6-2376-4DD1-BF12-72E06E3288F5}" dt="2021-04-02T04:38:37.964" v="1629" actId="26606"/>
          <ac:spMkLst>
            <pc:docMk/>
            <pc:sldMk cId="91416275" sldId="319"/>
            <ac:spMk id="32" creationId="{39E3965E-AC41-4711-9D10-E25ABB132D86}"/>
          </ac:spMkLst>
        </pc:spChg>
        <pc:spChg chg="add del">
          <ac:chgData name="Swapnil Paliwal" userId="8f2dd44c147d9304" providerId="LiveId" clId="{90E383D6-2376-4DD1-BF12-72E06E3288F5}" dt="2021-04-02T04:38:37.964" v="1629" actId="26606"/>
          <ac:spMkLst>
            <pc:docMk/>
            <pc:sldMk cId="91416275" sldId="319"/>
            <ac:spMk id="36" creationId="{2FDF0794-1B86-42B2-B8C7-F60123E638ED}"/>
          </ac:spMkLst>
        </pc:spChg>
        <pc:spChg chg="add del">
          <ac:chgData name="Swapnil Paliwal" userId="8f2dd44c147d9304" providerId="LiveId" clId="{90E383D6-2376-4DD1-BF12-72E06E3288F5}" dt="2021-04-02T04:38:37.964" v="1629" actId="26606"/>
          <ac:spMkLst>
            <pc:docMk/>
            <pc:sldMk cId="91416275" sldId="319"/>
            <ac:spMk id="38" creationId="{B94BE868-D43F-4940-8CE9-93D953A11A21}"/>
          </ac:spMkLst>
        </pc:spChg>
        <pc:spChg chg="add del">
          <ac:chgData name="Swapnil Paliwal" userId="8f2dd44c147d9304" providerId="LiveId" clId="{90E383D6-2376-4DD1-BF12-72E06E3288F5}" dt="2021-04-02T04:38:32.721" v="1622" actId="26606"/>
          <ac:spMkLst>
            <pc:docMk/>
            <pc:sldMk cId="91416275" sldId="319"/>
            <ac:spMk id="45" creationId="{39E3965E-AC41-4711-9D10-E25ABB132D86}"/>
          </ac:spMkLst>
        </pc:spChg>
        <pc:spChg chg="add del">
          <ac:chgData name="Swapnil Paliwal" userId="8f2dd44c147d9304" providerId="LiveId" clId="{90E383D6-2376-4DD1-BF12-72E06E3288F5}" dt="2021-04-02T04:38:32.721" v="1622" actId="26606"/>
          <ac:spMkLst>
            <pc:docMk/>
            <pc:sldMk cId="91416275" sldId="319"/>
            <ac:spMk id="49" creationId="{0AF4F2BA-3C03-4E2C-8ABC-0949B61B3C5E}"/>
          </ac:spMkLst>
        </pc:spChg>
        <pc:spChg chg="add del">
          <ac:chgData name="Swapnil Paliwal" userId="8f2dd44c147d9304" providerId="LiveId" clId="{90E383D6-2376-4DD1-BF12-72E06E3288F5}" dt="2021-04-02T04:38:32.721" v="1622" actId="26606"/>
          <ac:spMkLst>
            <pc:docMk/>
            <pc:sldMk cId="91416275" sldId="319"/>
            <ac:spMk id="51" creationId="{4B986F88-1433-4AF7-AF71-41A89DC93F15}"/>
          </ac:spMkLst>
        </pc:spChg>
        <pc:spChg chg="add del">
          <ac:chgData name="Swapnil Paliwal" userId="8f2dd44c147d9304" providerId="LiveId" clId="{90E383D6-2376-4DD1-BF12-72E06E3288F5}" dt="2021-04-02T04:38:32.721" v="1622" actId="26606"/>
          <ac:spMkLst>
            <pc:docMk/>
            <pc:sldMk cId="91416275" sldId="319"/>
            <ac:spMk id="55" creationId="{A44FFD5D-B985-4624-BBCD-50AD2E1686B4}"/>
          </ac:spMkLst>
        </pc:spChg>
        <pc:spChg chg="add del">
          <ac:chgData name="Swapnil Paliwal" userId="8f2dd44c147d9304" providerId="LiveId" clId="{90E383D6-2376-4DD1-BF12-72E06E3288F5}" dt="2021-04-02T04:38:35.952" v="1624" actId="26606"/>
          <ac:spMkLst>
            <pc:docMk/>
            <pc:sldMk cId="91416275" sldId="319"/>
            <ac:spMk id="57" creationId="{39E3965E-AC41-4711-9D10-E25ABB132D86}"/>
          </ac:spMkLst>
        </pc:spChg>
        <pc:spChg chg="add del">
          <ac:chgData name="Swapnil Paliwal" userId="8f2dd44c147d9304" providerId="LiveId" clId="{90E383D6-2376-4DD1-BF12-72E06E3288F5}" dt="2021-04-02T04:38:35.952" v="1624" actId="26606"/>
          <ac:spMkLst>
            <pc:docMk/>
            <pc:sldMk cId="91416275" sldId="319"/>
            <ac:spMk id="59" creationId="{548B4202-DCD5-4F8C-B481-743A989A9DFF}"/>
          </ac:spMkLst>
        </pc:spChg>
        <pc:spChg chg="add del">
          <ac:chgData name="Swapnil Paliwal" userId="8f2dd44c147d9304" providerId="LiveId" clId="{90E383D6-2376-4DD1-BF12-72E06E3288F5}" dt="2021-04-02T04:38:35.952" v="1624" actId="26606"/>
          <ac:spMkLst>
            <pc:docMk/>
            <pc:sldMk cId="91416275" sldId="319"/>
            <ac:spMk id="61" creationId="{8EE702CF-91CE-4661-ACBF-3C8160D1B433}"/>
          </ac:spMkLst>
        </pc:spChg>
        <pc:spChg chg="add del">
          <ac:chgData name="Swapnil Paliwal" userId="8f2dd44c147d9304" providerId="LiveId" clId="{90E383D6-2376-4DD1-BF12-72E06E3288F5}" dt="2021-04-02T04:38:36.881" v="1626" actId="26606"/>
          <ac:spMkLst>
            <pc:docMk/>
            <pc:sldMk cId="91416275" sldId="319"/>
            <ac:spMk id="63" creationId="{39E3965E-AC41-4711-9D10-E25ABB132D86}"/>
          </ac:spMkLst>
        </pc:spChg>
        <pc:spChg chg="add del">
          <ac:chgData name="Swapnil Paliwal" userId="8f2dd44c147d9304" providerId="LiveId" clId="{90E383D6-2376-4DD1-BF12-72E06E3288F5}" dt="2021-04-02T04:38:36.881" v="1626" actId="26606"/>
          <ac:spMkLst>
            <pc:docMk/>
            <pc:sldMk cId="91416275" sldId="319"/>
            <ac:spMk id="65" creationId="{007891EC-4501-44ED-A8C8-B11B6DB767AB}"/>
          </ac:spMkLst>
        </pc:spChg>
        <pc:spChg chg="add del">
          <ac:chgData name="Swapnil Paliwal" userId="8f2dd44c147d9304" providerId="LiveId" clId="{90E383D6-2376-4DD1-BF12-72E06E3288F5}" dt="2021-04-02T04:38:37.964" v="1628" actId="26606"/>
          <ac:spMkLst>
            <pc:docMk/>
            <pc:sldMk cId="91416275" sldId="319"/>
            <ac:spMk id="68" creationId="{39E3965E-AC41-4711-9D10-E25ABB132D86}"/>
          </ac:spMkLst>
        </pc:spChg>
        <pc:spChg chg="add del">
          <ac:chgData name="Swapnil Paliwal" userId="8f2dd44c147d9304" providerId="LiveId" clId="{90E383D6-2376-4DD1-BF12-72E06E3288F5}" dt="2021-04-02T04:38:37.964" v="1628" actId="26606"/>
          <ac:spMkLst>
            <pc:docMk/>
            <pc:sldMk cId="91416275" sldId="319"/>
            <ac:spMk id="70" creationId="{526E0BFB-CDF1-4990-8C11-AC849311E0A8}"/>
          </ac:spMkLst>
        </pc:spChg>
        <pc:spChg chg="add del">
          <ac:chgData name="Swapnil Paliwal" userId="8f2dd44c147d9304" providerId="LiveId" clId="{90E383D6-2376-4DD1-BF12-72E06E3288F5}" dt="2021-04-02T04:38:37.964" v="1628" actId="26606"/>
          <ac:spMkLst>
            <pc:docMk/>
            <pc:sldMk cId="91416275" sldId="319"/>
            <ac:spMk id="71" creationId="{6069A1F8-9BEB-4786-9694-FC48B2D75D21}"/>
          </ac:spMkLst>
        </pc:spChg>
        <pc:spChg chg="add">
          <ac:chgData name="Swapnil Paliwal" userId="8f2dd44c147d9304" providerId="LiveId" clId="{90E383D6-2376-4DD1-BF12-72E06E3288F5}" dt="2021-04-02T04:38:37.964" v="1629" actId="26606"/>
          <ac:spMkLst>
            <pc:docMk/>
            <pc:sldMk cId="91416275" sldId="319"/>
            <ac:spMk id="73" creationId="{39E3965E-AC41-4711-9D10-E25ABB132D86}"/>
          </ac:spMkLst>
        </pc:spChg>
        <pc:spChg chg="add">
          <ac:chgData name="Swapnil Paliwal" userId="8f2dd44c147d9304" providerId="LiveId" clId="{90E383D6-2376-4DD1-BF12-72E06E3288F5}" dt="2021-04-02T04:38:37.964" v="1629" actId="26606"/>
          <ac:spMkLst>
            <pc:docMk/>
            <pc:sldMk cId="91416275" sldId="319"/>
            <ac:spMk id="75" creationId="{548B4202-DCD5-4F8C-B481-743A989A9DFF}"/>
          </ac:spMkLst>
        </pc:spChg>
        <pc:spChg chg="add">
          <ac:chgData name="Swapnil Paliwal" userId="8f2dd44c147d9304" providerId="LiveId" clId="{90E383D6-2376-4DD1-BF12-72E06E3288F5}" dt="2021-04-02T04:38:37.964" v="1629" actId="26606"/>
          <ac:spMkLst>
            <pc:docMk/>
            <pc:sldMk cId="91416275" sldId="319"/>
            <ac:spMk id="77" creationId="{8EE702CF-91CE-4661-ACBF-3C8160D1B433}"/>
          </ac:spMkLst>
        </pc:spChg>
        <pc:picChg chg="del">
          <ac:chgData name="Swapnil Paliwal" userId="8f2dd44c147d9304" providerId="LiveId" clId="{90E383D6-2376-4DD1-BF12-72E06E3288F5}" dt="2021-04-02T04:14:56.964" v="1618" actId="478"/>
          <ac:picMkLst>
            <pc:docMk/>
            <pc:sldMk cId="91416275" sldId="319"/>
            <ac:picMk id="7" creationId="{95B93F93-C82E-43E4-A52C-B4ED4974B2D1}"/>
          </ac:picMkLst>
        </pc:picChg>
        <pc:picChg chg="add mod ord">
          <ac:chgData name="Swapnil Paliwal" userId="8f2dd44c147d9304" providerId="LiveId" clId="{90E383D6-2376-4DD1-BF12-72E06E3288F5}" dt="2021-04-08T01:12:47.314" v="6490" actId="1076"/>
          <ac:picMkLst>
            <pc:docMk/>
            <pc:sldMk cId="91416275" sldId="319"/>
            <ac:picMk id="8" creationId="{6D909839-C29B-457E-806A-37E5D62DEB74}"/>
          </ac:picMkLst>
        </pc:picChg>
        <pc:cxnChg chg="del">
          <ac:chgData name="Swapnil Paliwal" userId="8f2dd44c147d9304" providerId="LiveId" clId="{90E383D6-2376-4DD1-BF12-72E06E3288F5}" dt="2021-04-02T04:15:00.683" v="1620" actId="26606"/>
          <ac:cxnSpMkLst>
            <pc:docMk/>
            <pc:sldMk cId="91416275" sldId="319"/>
            <ac:cxnSpMk id="19" creationId="{1F5DC8C3-BA5F-4EED-BB9A-A14272BD82A1}"/>
          </ac:cxnSpMkLst>
        </pc:cxnChg>
        <pc:cxnChg chg="del">
          <ac:chgData name="Swapnil Paliwal" userId="8f2dd44c147d9304" providerId="LiveId" clId="{90E383D6-2376-4DD1-BF12-72E06E3288F5}" dt="2021-04-02T04:15:00.683" v="1620" actId="26606"/>
          <ac:cxnSpMkLst>
            <pc:docMk/>
            <pc:sldMk cId="91416275" sldId="319"/>
            <ac:cxnSpMk id="27" creationId="{34E5597F-CE67-4085-9548-E6A8036DA3BB}"/>
          </ac:cxnSpMkLst>
        </pc:cxnChg>
        <pc:cxnChg chg="add del">
          <ac:chgData name="Swapnil Paliwal" userId="8f2dd44c147d9304" providerId="LiveId" clId="{90E383D6-2376-4DD1-BF12-72E06E3288F5}" dt="2021-04-02T04:38:37.964" v="1629" actId="26606"/>
          <ac:cxnSpMkLst>
            <pc:docMk/>
            <pc:sldMk cId="91416275" sldId="319"/>
            <ac:cxnSpMk id="34" creationId="{1F5DC8C3-BA5F-4EED-BB9A-A14272BD82A1}"/>
          </ac:cxnSpMkLst>
        </pc:cxnChg>
        <pc:cxnChg chg="add del">
          <ac:chgData name="Swapnil Paliwal" userId="8f2dd44c147d9304" providerId="LiveId" clId="{90E383D6-2376-4DD1-BF12-72E06E3288F5}" dt="2021-04-02T04:38:37.964" v="1629" actId="26606"/>
          <ac:cxnSpMkLst>
            <pc:docMk/>
            <pc:sldMk cId="91416275" sldId="319"/>
            <ac:cxnSpMk id="40" creationId="{96D07482-83A3-4451-943C-B46961082957}"/>
          </ac:cxnSpMkLst>
        </pc:cxnChg>
        <pc:cxnChg chg="add del">
          <ac:chgData name="Swapnil Paliwal" userId="8f2dd44c147d9304" providerId="LiveId" clId="{90E383D6-2376-4DD1-BF12-72E06E3288F5}" dt="2021-04-02T04:38:32.721" v="1622" actId="26606"/>
          <ac:cxnSpMkLst>
            <pc:docMk/>
            <pc:sldMk cId="91416275" sldId="319"/>
            <ac:cxnSpMk id="47" creationId="{1F5DC8C3-BA5F-4EED-BB9A-A14272BD82A1}"/>
          </ac:cxnSpMkLst>
        </pc:cxnChg>
        <pc:cxnChg chg="add del">
          <ac:chgData name="Swapnil Paliwal" userId="8f2dd44c147d9304" providerId="LiveId" clId="{90E383D6-2376-4DD1-BF12-72E06E3288F5}" dt="2021-04-02T04:38:32.721" v="1622" actId="26606"/>
          <ac:cxnSpMkLst>
            <pc:docMk/>
            <pc:sldMk cId="91416275" sldId="319"/>
            <ac:cxnSpMk id="53" creationId="{A07787ED-5EDC-4C54-AD87-55B60D0FE397}"/>
          </ac:cxnSpMkLst>
        </pc:cxnChg>
        <pc:cxnChg chg="add del">
          <ac:chgData name="Swapnil Paliwal" userId="8f2dd44c147d9304" providerId="LiveId" clId="{90E383D6-2376-4DD1-BF12-72E06E3288F5}" dt="2021-04-02T04:38:35.952" v="1624" actId="26606"/>
          <ac:cxnSpMkLst>
            <pc:docMk/>
            <pc:sldMk cId="91416275" sldId="319"/>
            <ac:cxnSpMk id="58" creationId="{1F5DC8C3-BA5F-4EED-BB9A-A14272BD82A1}"/>
          </ac:cxnSpMkLst>
        </pc:cxnChg>
        <pc:cxnChg chg="add del">
          <ac:chgData name="Swapnil Paliwal" userId="8f2dd44c147d9304" providerId="LiveId" clId="{90E383D6-2376-4DD1-BF12-72E06E3288F5}" dt="2021-04-02T04:38:35.952" v="1624" actId="26606"/>
          <ac:cxnSpMkLst>
            <pc:docMk/>
            <pc:sldMk cId="91416275" sldId="319"/>
            <ac:cxnSpMk id="60" creationId="{F7F57F6B-E621-4E40-A34D-2FE12902AA20}"/>
          </ac:cxnSpMkLst>
        </pc:cxnChg>
        <pc:cxnChg chg="add del">
          <ac:chgData name="Swapnil Paliwal" userId="8f2dd44c147d9304" providerId="LiveId" clId="{90E383D6-2376-4DD1-BF12-72E06E3288F5}" dt="2021-04-02T04:38:36.881" v="1626" actId="26606"/>
          <ac:cxnSpMkLst>
            <pc:docMk/>
            <pc:sldMk cId="91416275" sldId="319"/>
            <ac:cxnSpMk id="64" creationId="{1F5DC8C3-BA5F-4EED-BB9A-A14272BD82A1}"/>
          </ac:cxnSpMkLst>
        </pc:cxnChg>
        <pc:cxnChg chg="add del">
          <ac:chgData name="Swapnil Paliwal" userId="8f2dd44c147d9304" providerId="LiveId" clId="{90E383D6-2376-4DD1-BF12-72E06E3288F5}" dt="2021-04-02T04:38:36.881" v="1626" actId="26606"/>
          <ac:cxnSpMkLst>
            <pc:docMk/>
            <pc:sldMk cId="91416275" sldId="319"/>
            <ac:cxnSpMk id="66" creationId="{34E5597F-CE67-4085-9548-E6A8036DA3BB}"/>
          </ac:cxnSpMkLst>
        </pc:cxnChg>
        <pc:cxnChg chg="add del">
          <ac:chgData name="Swapnil Paliwal" userId="8f2dd44c147d9304" providerId="LiveId" clId="{90E383D6-2376-4DD1-BF12-72E06E3288F5}" dt="2021-04-02T04:38:37.964" v="1628" actId="26606"/>
          <ac:cxnSpMkLst>
            <pc:docMk/>
            <pc:sldMk cId="91416275" sldId="319"/>
            <ac:cxnSpMk id="69" creationId="{1F5DC8C3-BA5F-4EED-BB9A-A14272BD82A1}"/>
          </ac:cxnSpMkLst>
        </pc:cxnChg>
        <pc:cxnChg chg="add">
          <ac:chgData name="Swapnil Paliwal" userId="8f2dd44c147d9304" providerId="LiveId" clId="{90E383D6-2376-4DD1-BF12-72E06E3288F5}" dt="2021-04-02T04:38:37.964" v="1629" actId="26606"/>
          <ac:cxnSpMkLst>
            <pc:docMk/>
            <pc:sldMk cId="91416275" sldId="319"/>
            <ac:cxnSpMk id="74" creationId="{1F5DC8C3-BA5F-4EED-BB9A-A14272BD82A1}"/>
          </ac:cxnSpMkLst>
        </pc:cxnChg>
        <pc:cxnChg chg="add">
          <ac:chgData name="Swapnil Paliwal" userId="8f2dd44c147d9304" providerId="LiveId" clId="{90E383D6-2376-4DD1-BF12-72E06E3288F5}" dt="2021-04-02T04:38:37.964" v="1629" actId="26606"/>
          <ac:cxnSpMkLst>
            <pc:docMk/>
            <pc:sldMk cId="91416275" sldId="319"/>
            <ac:cxnSpMk id="76" creationId="{F7F57F6B-E621-4E40-A34D-2FE12902AA20}"/>
          </ac:cxnSpMkLst>
        </pc:cxnChg>
      </pc:sldChg>
      <pc:sldChg chg="addSp delSp modSp new mod setBg">
        <pc:chgData name="Swapnil Paliwal" userId="8f2dd44c147d9304" providerId="LiveId" clId="{90E383D6-2376-4DD1-BF12-72E06E3288F5}" dt="2021-04-02T06:27:32.427" v="2173" actId="20577"/>
        <pc:sldMkLst>
          <pc:docMk/>
          <pc:sldMk cId="3574333244" sldId="320"/>
        </pc:sldMkLst>
        <pc:spChg chg="mod">
          <ac:chgData name="Swapnil Paliwal" userId="8f2dd44c147d9304" providerId="LiveId" clId="{90E383D6-2376-4DD1-BF12-72E06E3288F5}" dt="2021-04-02T06:26:45.175" v="2093" actId="20577"/>
          <ac:spMkLst>
            <pc:docMk/>
            <pc:sldMk cId="3574333244" sldId="320"/>
            <ac:spMk id="2" creationId="{613A5E26-01CC-441B-B53B-B312640FF88C}"/>
          </ac:spMkLst>
        </pc:spChg>
        <pc:spChg chg="del mod">
          <ac:chgData name="Swapnil Paliwal" userId="8f2dd44c147d9304" providerId="LiveId" clId="{90E383D6-2376-4DD1-BF12-72E06E3288F5}" dt="2021-04-02T06:26:10.543" v="2066" actId="21"/>
          <ac:spMkLst>
            <pc:docMk/>
            <pc:sldMk cId="3574333244" sldId="320"/>
            <ac:spMk id="3" creationId="{FF92BE6A-2560-43CB-A630-1AA31A46E670}"/>
          </ac:spMkLst>
        </pc:spChg>
        <pc:spChg chg="add del mod">
          <ac:chgData name="Swapnil Paliwal" userId="8f2dd44c147d9304" providerId="LiveId" clId="{90E383D6-2376-4DD1-BF12-72E06E3288F5}" dt="2021-04-02T06:26:12.586" v="2067" actId="478"/>
          <ac:spMkLst>
            <pc:docMk/>
            <pc:sldMk cId="3574333244" sldId="320"/>
            <ac:spMk id="6" creationId="{6CA47D7C-3D3B-4B07-A015-8DA69CD3988E}"/>
          </ac:spMkLst>
        </pc:spChg>
        <pc:spChg chg="add">
          <ac:chgData name="Swapnil Paliwal" userId="8f2dd44c147d9304" providerId="LiveId" clId="{90E383D6-2376-4DD1-BF12-72E06E3288F5}" dt="2021-04-02T06:24:13.781" v="1990" actId="26606"/>
          <ac:spMkLst>
            <pc:docMk/>
            <pc:sldMk cId="3574333244" sldId="320"/>
            <ac:spMk id="9" creationId="{39B4056F-1959-4627-A683-77F6C0603FCD}"/>
          </ac:spMkLst>
        </pc:spChg>
        <pc:spChg chg="add mod">
          <ac:chgData name="Swapnil Paliwal" userId="8f2dd44c147d9304" providerId="LiveId" clId="{90E383D6-2376-4DD1-BF12-72E06E3288F5}" dt="2021-04-02T06:27:32.427" v="2173" actId="20577"/>
          <ac:spMkLst>
            <pc:docMk/>
            <pc:sldMk cId="3574333244" sldId="320"/>
            <ac:spMk id="10" creationId="{CB6B12AE-BBA1-4F50-A8C0-5E583C67FA56}"/>
          </ac:spMkLst>
        </pc:spChg>
        <pc:spChg chg="add">
          <ac:chgData name="Swapnil Paliwal" userId="8f2dd44c147d9304" providerId="LiveId" clId="{90E383D6-2376-4DD1-BF12-72E06E3288F5}" dt="2021-04-02T06:24:13.781" v="1990" actId="26606"/>
          <ac:spMkLst>
            <pc:docMk/>
            <pc:sldMk cId="3574333244" sldId="320"/>
            <ac:spMk id="11" creationId="{D8D7349B-C9FA-4FCE-A1FF-948F460A3A9A}"/>
          </ac:spMkLst>
        </pc:spChg>
        <pc:spChg chg="add mod">
          <ac:chgData name="Swapnil Paliwal" userId="8f2dd44c147d9304" providerId="LiveId" clId="{90E383D6-2376-4DD1-BF12-72E06E3288F5}" dt="2021-04-02T06:26:37.438" v="2081" actId="207"/>
          <ac:spMkLst>
            <pc:docMk/>
            <pc:sldMk cId="3574333244" sldId="320"/>
            <ac:spMk id="12" creationId="{6D4D729B-4538-45EE-8422-F0E8538376AD}"/>
          </ac:spMkLst>
        </pc:spChg>
        <pc:graphicFrameChg chg="add del mod modGraphic">
          <ac:chgData name="Swapnil Paliwal" userId="8f2dd44c147d9304" providerId="LiveId" clId="{90E383D6-2376-4DD1-BF12-72E06E3288F5}" dt="2021-04-02T06:26:06.336" v="2065" actId="478"/>
          <ac:graphicFrameMkLst>
            <pc:docMk/>
            <pc:sldMk cId="3574333244" sldId="320"/>
            <ac:graphicFrameMk id="4" creationId="{AC6447DC-4617-49B8-B480-43A50C16E02D}"/>
          </ac:graphicFrameMkLst>
        </pc:graphicFrameChg>
        <pc:cxnChg chg="add">
          <ac:chgData name="Swapnil Paliwal" userId="8f2dd44c147d9304" providerId="LiveId" clId="{90E383D6-2376-4DD1-BF12-72E06E3288F5}" dt="2021-04-02T06:24:13.781" v="1990" actId="26606"/>
          <ac:cxnSpMkLst>
            <pc:docMk/>
            <pc:sldMk cId="3574333244" sldId="320"/>
            <ac:cxnSpMk id="13" creationId="{55646586-8E5D-4A2B-BDA9-01CE28AC89A1}"/>
          </ac:cxnSpMkLst>
        </pc:cxnChg>
      </pc:sldChg>
      <pc:sldChg chg="addSp delSp modSp new mod ord setBg">
        <pc:chgData name="Swapnil Paliwal" userId="8f2dd44c147d9304" providerId="LiveId" clId="{90E383D6-2376-4DD1-BF12-72E06E3288F5}" dt="2021-04-02T06:28:27.617" v="2201"/>
        <pc:sldMkLst>
          <pc:docMk/>
          <pc:sldMk cId="3661136694" sldId="321"/>
        </pc:sldMkLst>
        <pc:spChg chg="mod">
          <ac:chgData name="Swapnil Paliwal" userId="8f2dd44c147d9304" providerId="LiveId" clId="{90E383D6-2376-4DD1-BF12-72E06E3288F5}" dt="2021-04-02T06:28:17.727" v="2199" actId="26606"/>
          <ac:spMkLst>
            <pc:docMk/>
            <pc:sldMk cId="3661136694" sldId="321"/>
            <ac:spMk id="2" creationId="{83B7E0B5-855C-465E-BFD1-A671368A0552}"/>
          </ac:spMkLst>
        </pc:spChg>
        <pc:spChg chg="del">
          <ac:chgData name="Swapnil Paliwal" userId="8f2dd44c147d9304" providerId="LiveId" clId="{90E383D6-2376-4DD1-BF12-72E06E3288F5}" dt="2021-04-02T06:28:08.091" v="2198" actId="478"/>
          <ac:spMkLst>
            <pc:docMk/>
            <pc:sldMk cId="3661136694" sldId="321"/>
            <ac:spMk id="3" creationId="{A59B546C-18CF-470A-8DC1-6B0A57D845DB}"/>
          </ac:spMkLst>
        </pc:spChg>
        <pc:spChg chg="add">
          <ac:chgData name="Swapnil Paliwal" userId="8f2dd44c147d9304" providerId="LiveId" clId="{90E383D6-2376-4DD1-BF12-72E06E3288F5}" dt="2021-04-02T06:28:17.727" v="2199" actId="26606"/>
          <ac:spMkLst>
            <pc:docMk/>
            <pc:sldMk cId="3661136694" sldId="321"/>
            <ac:spMk id="8" creationId="{39E3965E-AC41-4711-9D10-E25ABB132D86}"/>
          </ac:spMkLst>
        </pc:spChg>
        <pc:spChg chg="add">
          <ac:chgData name="Swapnil Paliwal" userId="8f2dd44c147d9304" providerId="LiveId" clId="{90E383D6-2376-4DD1-BF12-72E06E3288F5}" dt="2021-04-02T06:28:17.727" v="2199" actId="26606"/>
          <ac:spMkLst>
            <pc:docMk/>
            <pc:sldMk cId="3661136694" sldId="321"/>
            <ac:spMk id="12" creationId="{A9286AD2-18A9-4868-A4E3-7A2097A20810}"/>
          </ac:spMkLst>
        </pc:spChg>
        <pc:spChg chg="add">
          <ac:chgData name="Swapnil Paliwal" userId="8f2dd44c147d9304" providerId="LiveId" clId="{90E383D6-2376-4DD1-BF12-72E06E3288F5}" dt="2021-04-02T06:28:17.727" v="2199" actId="26606"/>
          <ac:spMkLst>
            <pc:docMk/>
            <pc:sldMk cId="3661136694" sldId="321"/>
            <ac:spMk id="16" creationId="{B0A5E7FB-1FB5-4C57-9C8C-70E550767218}"/>
          </ac:spMkLst>
        </pc:spChg>
        <pc:picChg chg="add">
          <ac:chgData name="Swapnil Paliwal" userId="8f2dd44c147d9304" providerId="LiveId" clId="{90E383D6-2376-4DD1-BF12-72E06E3288F5}" dt="2021-04-02T06:28:17.727" v="2199" actId="26606"/>
          <ac:picMkLst>
            <pc:docMk/>
            <pc:sldMk cId="3661136694" sldId="321"/>
            <ac:picMk id="4" creationId="{6914DF31-00EB-434A-9C4F-7619E9E1030B}"/>
          </ac:picMkLst>
        </pc:picChg>
        <pc:cxnChg chg="add">
          <ac:chgData name="Swapnil Paliwal" userId="8f2dd44c147d9304" providerId="LiveId" clId="{90E383D6-2376-4DD1-BF12-72E06E3288F5}" dt="2021-04-02T06:28:17.727" v="2199" actId="26606"/>
          <ac:cxnSpMkLst>
            <pc:docMk/>
            <pc:sldMk cId="3661136694" sldId="321"/>
            <ac:cxnSpMk id="10" creationId="{1F5DC8C3-BA5F-4EED-BB9A-A14272BD82A1}"/>
          </ac:cxnSpMkLst>
        </pc:cxnChg>
        <pc:cxnChg chg="add">
          <ac:chgData name="Swapnil Paliwal" userId="8f2dd44c147d9304" providerId="LiveId" clId="{90E383D6-2376-4DD1-BF12-72E06E3288F5}" dt="2021-04-02T06:28:17.727" v="2199" actId="26606"/>
          <ac:cxnSpMkLst>
            <pc:docMk/>
            <pc:sldMk cId="3661136694" sldId="321"/>
            <ac:cxnSpMk id="14" creationId="{E7A7CD63-7EC3-44F3-95D0-595C4019FF24}"/>
          </ac:cxnSpMkLst>
        </pc:cxnChg>
      </pc:sldChg>
      <pc:sldChg chg="addSp modSp new mod ord setBg">
        <pc:chgData name="Swapnil Paliwal" userId="8f2dd44c147d9304" providerId="LiveId" clId="{90E383D6-2376-4DD1-BF12-72E06E3288F5}" dt="2021-04-02T07:21:37.185" v="4375" actId="26606"/>
        <pc:sldMkLst>
          <pc:docMk/>
          <pc:sldMk cId="254849454" sldId="322"/>
        </pc:sldMkLst>
        <pc:spChg chg="mod">
          <ac:chgData name="Swapnil Paliwal" userId="8f2dd44c147d9304" providerId="LiveId" clId="{90E383D6-2376-4DD1-BF12-72E06E3288F5}" dt="2021-04-02T07:21:37.185" v="4375" actId="26606"/>
          <ac:spMkLst>
            <pc:docMk/>
            <pc:sldMk cId="254849454" sldId="322"/>
            <ac:spMk id="2" creationId="{2E46A17F-831F-4DA0-9104-4D1E6F701C9C}"/>
          </ac:spMkLst>
        </pc:spChg>
        <pc:spChg chg="mod">
          <ac:chgData name="Swapnil Paliwal" userId="8f2dd44c147d9304" providerId="LiveId" clId="{90E383D6-2376-4DD1-BF12-72E06E3288F5}" dt="2021-04-02T07:21:37.185" v="4375" actId="26606"/>
          <ac:spMkLst>
            <pc:docMk/>
            <pc:sldMk cId="254849454" sldId="322"/>
            <ac:spMk id="3" creationId="{6F1E54D1-F654-4DF9-93C3-71B86F8D1AC1}"/>
          </ac:spMkLst>
        </pc:spChg>
        <pc:spChg chg="add">
          <ac:chgData name="Swapnil Paliwal" userId="8f2dd44c147d9304" providerId="LiveId" clId="{90E383D6-2376-4DD1-BF12-72E06E3288F5}" dt="2021-04-02T07:21:37.185" v="4375" actId="26606"/>
          <ac:spMkLst>
            <pc:docMk/>
            <pc:sldMk cId="254849454" sldId="322"/>
            <ac:spMk id="8" creationId="{3741B58E-3B65-4A01-A276-975AB2CF8A08}"/>
          </ac:spMkLst>
        </pc:spChg>
        <pc:spChg chg="add">
          <ac:chgData name="Swapnil Paliwal" userId="8f2dd44c147d9304" providerId="LiveId" clId="{90E383D6-2376-4DD1-BF12-72E06E3288F5}" dt="2021-04-02T07:21:37.185" v="4375" actId="26606"/>
          <ac:spMkLst>
            <pc:docMk/>
            <pc:sldMk cId="254849454" sldId="322"/>
            <ac:spMk id="10" creationId="{7AAC67C3-831B-4AB1-A259-DFB839CAFAFC}"/>
          </ac:spMkLst>
        </pc:spChg>
      </pc:sldChg>
      <pc:sldChg chg="addSp delSp modSp new mod setBg setClrOvrMap">
        <pc:chgData name="Swapnil Paliwal" userId="8f2dd44c147d9304" providerId="LiveId" clId="{90E383D6-2376-4DD1-BF12-72E06E3288F5}" dt="2021-04-02T07:34:31.360" v="4853" actId="20577"/>
        <pc:sldMkLst>
          <pc:docMk/>
          <pc:sldMk cId="186091235" sldId="323"/>
        </pc:sldMkLst>
        <pc:spChg chg="mod">
          <ac:chgData name="Swapnil Paliwal" userId="8f2dd44c147d9304" providerId="LiveId" clId="{90E383D6-2376-4DD1-BF12-72E06E3288F5}" dt="2021-04-02T06:33:19.322" v="2572" actId="26606"/>
          <ac:spMkLst>
            <pc:docMk/>
            <pc:sldMk cId="186091235" sldId="323"/>
            <ac:spMk id="2" creationId="{F1B395C8-D5EE-4712-B5B8-E0CD64B72771}"/>
          </ac:spMkLst>
        </pc:spChg>
        <pc:spChg chg="mod">
          <ac:chgData name="Swapnil Paliwal" userId="8f2dd44c147d9304" providerId="LiveId" clId="{90E383D6-2376-4DD1-BF12-72E06E3288F5}" dt="2021-04-02T07:34:31.360" v="4853" actId="20577"/>
          <ac:spMkLst>
            <pc:docMk/>
            <pc:sldMk cId="186091235" sldId="323"/>
            <ac:spMk id="3" creationId="{46AC6BD0-4F1C-4C63-A8B0-8E37689BC400}"/>
          </ac:spMkLst>
        </pc:spChg>
        <pc:spChg chg="add del">
          <ac:chgData name="Swapnil Paliwal" userId="8f2dd44c147d9304" providerId="LiveId" clId="{90E383D6-2376-4DD1-BF12-72E06E3288F5}" dt="2021-04-02T06:36:32.981" v="2655" actId="26606"/>
          <ac:spMkLst>
            <pc:docMk/>
            <pc:sldMk cId="186091235" sldId="323"/>
            <ac:spMk id="9" creationId="{B0E58038-8ACE-4AD9-B404-25C603550D83}"/>
          </ac:spMkLst>
        </pc:spChg>
        <pc:spChg chg="add del">
          <ac:chgData name="Swapnil Paliwal" userId="8f2dd44c147d9304" providerId="LiveId" clId="{90E383D6-2376-4DD1-BF12-72E06E3288F5}" dt="2021-04-02T06:36:32.981" v="2655" actId="26606"/>
          <ac:spMkLst>
            <pc:docMk/>
            <pc:sldMk cId="186091235" sldId="323"/>
            <ac:spMk id="13" creationId="{82BCDE19-2810-4337-9C49-8589C421767D}"/>
          </ac:spMkLst>
        </pc:spChg>
        <pc:spChg chg="add">
          <ac:chgData name="Swapnil Paliwal" userId="8f2dd44c147d9304" providerId="LiveId" clId="{90E383D6-2376-4DD1-BF12-72E06E3288F5}" dt="2021-04-02T06:36:32.981" v="2655" actId="26606"/>
          <ac:spMkLst>
            <pc:docMk/>
            <pc:sldMk cId="186091235" sldId="323"/>
            <ac:spMk id="18" creationId="{B0E58038-8ACE-4AD9-B404-25C603550D83}"/>
          </ac:spMkLst>
        </pc:spChg>
        <pc:spChg chg="add">
          <ac:chgData name="Swapnil Paliwal" userId="8f2dd44c147d9304" providerId="LiveId" clId="{90E383D6-2376-4DD1-BF12-72E06E3288F5}" dt="2021-04-02T06:36:32.981" v="2655" actId="26606"/>
          <ac:spMkLst>
            <pc:docMk/>
            <pc:sldMk cId="186091235" sldId="323"/>
            <ac:spMk id="22" creationId="{82BCDE19-2810-4337-9C49-8589C421767D}"/>
          </ac:spMkLst>
        </pc:spChg>
        <pc:picChg chg="add mod">
          <ac:chgData name="Swapnil Paliwal" userId="8f2dd44c147d9304" providerId="LiveId" clId="{90E383D6-2376-4DD1-BF12-72E06E3288F5}" dt="2021-04-02T06:36:32.981" v="2655" actId="26606"/>
          <ac:picMkLst>
            <pc:docMk/>
            <pc:sldMk cId="186091235" sldId="323"/>
            <ac:picMk id="5" creationId="{FBC45C5B-89AC-4AE7-866A-889D42454540}"/>
          </ac:picMkLst>
        </pc:picChg>
        <pc:cxnChg chg="add del">
          <ac:chgData name="Swapnil Paliwal" userId="8f2dd44c147d9304" providerId="LiveId" clId="{90E383D6-2376-4DD1-BF12-72E06E3288F5}" dt="2021-04-02T06:36:32.981" v="2655" actId="26606"/>
          <ac:cxnSpMkLst>
            <pc:docMk/>
            <pc:sldMk cId="186091235" sldId="323"/>
            <ac:cxnSpMk id="11" creationId="{38A34772-9011-42B5-AA63-FD6DEC92EE72}"/>
          </ac:cxnSpMkLst>
        </pc:cxnChg>
        <pc:cxnChg chg="add">
          <ac:chgData name="Swapnil Paliwal" userId="8f2dd44c147d9304" providerId="LiveId" clId="{90E383D6-2376-4DD1-BF12-72E06E3288F5}" dt="2021-04-02T06:36:32.981" v="2655" actId="26606"/>
          <ac:cxnSpMkLst>
            <pc:docMk/>
            <pc:sldMk cId="186091235" sldId="323"/>
            <ac:cxnSpMk id="20" creationId="{38A34772-9011-42B5-AA63-FD6DEC92EE72}"/>
          </ac:cxnSpMkLst>
        </pc:cxnChg>
      </pc:sldChg>
      <pc:sldChg chg="modSp new del mod">
        <pc:chgData name="Swapnil Paliwal" userId="8f2dd44c147d9304" providerId="LiveId" clId="{90E383D6-2376-4DD1-BF12-72E06E3288F5}" dt="2021-04-02T06:53:23.765" v="2925" actId="47"/>
        <pc:sldMkLst>
          <pc:docMk/>
          <pc:sldMk cId="761759621" sldId="324"/>
        </pc:sldMkLst>
        <pc:spChg chg="mod">
          <ac:chgData name="Swapnil Paliwal" userId="8f2dd44c147d9304" providerId="LiveId" clId="{90E383D6-2376-4DD1-BF12-72E06E3288F5}" dt="2021-04-02T06:37:06.783" v="2687" actId="20577"/>
          <ac:spMkLst>
            <pc:docMk/>
            <pc:sldMk cId="761759621" sldId="324"/>
            <ac:spMk id="2" creationId="{C15DBA49-EC04-4B68-AA85-3C6D18E7D647}"/>
          </ac:spMkLst>
        </pc:spChg>
        <pc:spChg chg="mod">
          <ac:chgData name="Swapnil Paliwal" userId="8f2dd44c147d9304" providerId="LiveId" clId="{90E383D6-2376-4DD1-BF12-72E06E3288F5}" dt="2021-04-02T06:38:46.026" v="2691" actId="20577"/>
          <ac:spMkLst>
            <pc:docMk/>
            <pc:sldMk cId="761759621" sldId="324"/>
            <ac:spMk id="3" creationId="{E8784D10-DF7A-4708-B975-A4B08A3C9D85}"/>
          </ac:spMkLst>
        </pc:spChg>
      </pc:sldChg>
      <pc:sldChg chg="addSp delSp modSp new del mod setBg setClrOvrMap">
        <pc:chgData name="Swapnil Paliwal" userId="8f2dd44c147d9304" providerId="LiveId" clId="{90E383D6-2376-4DD1-BF12-72E06E3288F5}" dt="2021-04-02T07:12:18.252" v="3826" actId="47"/>
        <pc:sldMkLst>
          <pc:docMk/>
          <pc:sldMk cId="598561626" sldId="325"/>
        </pc:sldMkLst>
        <pc:spChg chg="mod">
          <ac:chgData name="Swapnil Paliwal" userId="8f2dd44c147d9304" providerId="LiveId" clId="{90E383D6-2376-4DD1-BF12-72E06E3288F5}" dt="2021-04-02T06:51:32.598" v="2864" actId="26606"/>
          <ac:spMkLst>
            <pc:docMk/>
            <pc:sldMk cId="598561626" sldId="325"/>
            <ac:spMk id="2" creationId="{600B7DEF-3670-4C88-B2A4-C2DB48DFBF8F}"/>
          </ac:spMkLst>
        </pc:spChg>
        <pc:spChg chg="del mod">
          <ac:chgData name="Swapnil Paliwal" userId="8f2dd44c147d9304" providerId="LiveId" clId="{90E383D6-2376-4DD1-BF12-72E06E3288F5}" dt="2021-04-02T06:51:32.598" v="2864" actId="26606"/>
          <ac:spMkLst>
            <pc:docMk/>
            <pc:sldMk cId="598561626" sldId="325"/>
            <ac:spMk id="3" creationId="{44503C26-CA58-4465-B0EC-9996EC8CE90A}"/>
          </ac:spMkLst>
        </pc:spChg>
        <pc:spChg chg="add">
          <ac:chgData name="Swapnil Paliwal" userId="8f2dd44c147d9304" providerId="LiveId" clId="{90E383D6-2376-4DD1-BF12-72E06E3288F5}" dt="2021-04-02T06:51:32.598" v="2864" actId="26606"/>
          <ac:spMkLst>
            <pc:docMk/>
            <pc:sldMk cId="598561626" sldId="325"/>
            <ac:spMk id="9" creationId="{0F6F1E82-F603-49E4-9641-09EEA984A343}"/>
          </ac:spMkLst>
        </pc:spChg>
        <pc:spChg chg="add">
          <ac:chgData name="Swapnil Paliwal" userId="8f2dd44c147d9304" providerId="LiveId" clId="{90E383D6-2376-4DD1-BF12-72E06E3288F5}" dt="2021-04-02T06:51:32.598" v="2864" actId="26606"/>
          <ac:spMkLst>
            <pc:docMk/>
            <pc:sldMk cId="598561626" sldId="325"/>
            <ac:spMk id="13" creationId="{9D1595AB-90F6-488F-B5E3-F8CFCC8FAA19}"/>
          </ac:spMkLst>
        </pc:spChg>
        <pc:graphicFrameChg chg="add">
          <ac:chgData name="Swapnil Paliwal" userId="8f2dd44c147d9304" providerId="LiveId" clId="{90E383D6-2376-4DD1-BF12-72E06E3288F5}" dt="2021-04-02T06:51:32.598" v="2864" actId="26606"/>
          <ac:graphicFrameMkLst>
            <pc:docMk/>
            <pc:sldMk cId="598561626" sldId="325"/>
            <ac:graphicFrameMk id="5" creationId="{D6382725-6191-428F-B783-5727CD5FAC68}"/>
          </ac:graphicFrameMkLst>
        </pc:graphicFrameChg>
        <pc:cxnChg chg="add">
          <ac:chgData name="Swapnil Paliwal" userId="8f2dd44c147d9304" providerId="LiveId" clId="{90E383D6-2376-4DD1-BF12-72E06E3288F5}" dt="2021-04-02T06:51:32.598" v="2864" actId="26606"/>
          <ac:cxnSpMkLst>
            <pc:docMk/>
            <pc:sldMk cId="598561626" sldId="325"/>
            <ac:cxnSpMk id="11" creationId="{C81CFD00-FC30-4AFB-A61F-3127B2C90F71}"/>
          </ac:cxnSpMkLst>
        </pc:cxnChg>
      </pc:sldChg>
      <pc:sldChg chg="modSp new del mod">
        <pc:chgData name="Swapnil Paliwal" userId="8f2dd44c147d9304" providerId="LiveId" clId="{90E383D6-2376-4DD1-BF12-72E06E3288F5}" dt="2021-04-02T07:09:10.315" v="3458" actId="47"/>
        <pc:sldMkLst>
          <pc:docMk/>
          <pc:sldMk cId="1036019163" sldId="326"/>
        </pc:sldMkLst>
        <pc:spChg chg="mod">
          <ac:chgData name="Swapnil Paliwal" userId="8f2dd44c147d9304" providerId="LiveId" clId="{90E383D6-2376-4DD1-BF12-72E06E3288F5}" dt="2021-04-02T06:52:02.128" v="2924" actId="20577"/>
          <ac:spMkLst>
            <pc:docMk/>
            <pc:sldMk cId="1036019163" sldId="326"/>
            <ac:spMk id="2" creationId="{8BA44ED6-24F6-49E4-B99F-9E4DFBFDAED2}"/>
          </ac:spMkLst>
        </pc:spChg>
      </pc:sldChg>
      <pc:sldChg chg="addSp delSp modSp new mod setBg setClrOvrMap">
        <pc:chgData name="Swapnil Paliwal" userId="8f2dd44c147d9304" providerId="LiveId" clId="{90E383D6-2376-4DD1-BF12-72E06E3288F5}" dt="2021-04-04T21:41:10.796" v="6266" actId="20577"/>
        <pc:sldMkLst>
          <pc:docMk/>
          <pc:sldMk cId="333315310" sldId="327"/>
        </pc:sldMkLst>
        <pc:spChg chg="mod">
          <ac:chgData name="Swapnil Paliwal" userId="8f2dd44c147d9304" providerId="LiveId" clId="{90E383D6-2376-4DD1-BF12-72E06E3288F5}" dt="2021-04-02T07:07:15.966" v="3351" actId="26606"/>
          <ac:spMkLst>
            <pc:docMk/>
            <pc:sldMk cId="333315310" sldId="327"/>
            <ac:spMk id="2" creationId="{F6DC08AF-033C-4CB2-BB49-381203917DE4}"/>
          </ac:spMkLst>
        </pc:spChg>
        <pc:spChg chg="add del mod">
          <ac:chgData name="Swapnil Paliwal" userId="8f2dd44c147d9304" providerId="LiveId" clId="{90E383D6-2376-4DD1-BF12-72E06E3288F5}" dt="2021-04-02T07:07:15.966" v="3351" actId="26606"/>
          <ac:spMkLst>
            <pc:docMk/>
            <pc:sldMk cId="333315310" sldId="327"/>
            <ac:spMk id="3" creationId="{61BEF1C9-9FDC-4F19-AF6C-1287C1A814BC}"/>
          </ac:spMkLst>
        </pc:spChg>
        <pc:spChg chg="add del">
          <ac:chgData name="Swapnil Paliwal" userId="8f2dd44c147d9304" providerId="LiveId" clId="{90E383D6-2376-4DD1-BF12-72E06E3288F5}" dt="2021-04-02T07:07:01.604" v="3342" actId="26606"/>
          <ac:spMkLst>
            <pc:docMk/>
            <pc:sldMk cId="333315310" sldId="327"/>
            <ac:spMk id="9" creationId="{E844E128-FF69-4E9F-8327-6B504B3C5AE1}"/>
          </ac:spMkLst>
        </pc:spChg>
        <pc:spChg chg="add del">
          <ac:chgData name="Swapnil Paliwal" userId="8f2dd44c147d9304" providerId="LiveId" clId="{90E383D6-2376-4DD1-BF12-72E06E3288F5}" dt="2021-04-02T07:07:05.636" v="3344" actId="26606"/>
          <ac:spMkLst>
            <pc:docMk/>
            <pc:sldMk cId="333315310" sldId="327"/>
            <ac:spMk id="13" creationId="{9D1595AB-90F6-488F-B5E3-F8CFCC8FAA19}"/>
          </ac:spMkLst>
        </pc:spChg>
        <pc:spChg chg="add del">
          <ac:chgData name="Swapnil Paliwal" userId="8f2dd44c147d9304" providerId="LiveId" clId="{90E383D6-2376-4DD1-BF12-72E06E3288F5}" dt="2021-04-02T07:07:05.636" v="3344" actId="26606"/>
          <ac:spMkLst>
            <pc:docMk/>
            <pc:sldMk cId="333315310" sldId="327"/>
            <ac:spMk id="14" creationId="{0F6F1E82-F603-49E4-9641-09EEA984A343}"/>
          </ac:spMkLst>
        </pc:spChg>
        <pc:spChg chg="add del">
          <ac:chgData name="Swapnil Paliwal" userId="8f2dd44c147d9304" providerId="LiveId" clId="{90E383D6-2376-4DD1-BF12-72E06E3288F5}" dt="2021-04-02T07:07:15.949" v="3350" actId="26606"/>
          <ac:spMkLst>
            <pc:docMk/>
            <pc:sldMk cId="333315310" sldId="327"/>
            <ac:spMk id="22" creationId="{B0E58038-8ACE-4AD9-B404-25C603550D83}"/>
          </ac:spMkLst>
        </pc:spChg>
        <pc:spChg chg="add del">
          <ac:chgData name="Swapnil Paliwal" userId="8f2dd44c147d9304" providerId="LiveId" clId="{90E383D6-2376-4DD1-BF12-72E06E3288F5}" dt="2021-04-02T07:07:15.949" v="3350" actId="26606"/>
          <ac:spMkLst>
            <pc:docMk/>
            <pc:sldMk cId="333315310" sldId="327"/>
            <ac:spMk id="25" creationId="{61BEF1C9-9FDC-4F19-AF6C-1287C1A814BC}"/>
          </ac:spMkLst>
        </pc:spChg>
        <pc:spChg chg="add del">
          <ac:chgData name="Swapnil Paliwal" userId="8f2dd44c147d9304" providerId="LiveId" clId="{90E383D6-2376-4DD1-BF12-72E06E3288F5}" dt="2021-04-02T07:07:15.949" v="3350" actId="26606"/>
          <ac:spMkLst>
            <pc:docMk/>
            <pc:sldMk cId="333315310" sldId="327"/>
            <ac:spMk id="26" creationId="{82BCDE19-2810-4337-9C49-8589C421767D}"/>
          </ac:spMkLst>
        </pc:spChg>
        <pc:spChg chg="add">
          <ac:chgData name="Swapnil Paliwal" userId="8f2dd44c147d9304" providerId="LiveId" clId="{90E383D6-2376-4DD1-BF12-72E06E3288F5}" dt="2021-04-02T07:07:15.966" v="3351" actId="26606"/>
          <ac:spMkLst>
            <pc:docMk/>
            <pc:sldMk cId="333315310" sldId="327"/>
            <ac:spMk id="28" creationId="{DFEBD0D2-AA2A-4936-A509-D629383EFFAA}"/>
          </ac:spMkLst>
        </pc:spChg>
        <pc:spChg chg="add">
          <ac:chgData name="Swapnil Paliwal" userId="8f2dd44c147d9304" providerId="LiveId" clId="{90E383D6-2376-4DD1-BF12-72E06E3288F5}" dt="2021-04-02T07:07:15.966" v="3351" actId="26606"/>
          <ac:spMkLst>
            <pc:docMk/>
            <pc:sldMk cId="333315310" sldId="327"/>
            <ac:spMk id="30" creationId="{86506110-E6E1-4309-83FA-C6B068FA341C}"/>
          </ac:spMkLst>
        </pc:spChg>
        <pc:graphicFrameChg chg="add del">
          <ac:chgData name="Swapnil Paliwal" userId="8f2dd44c147d9304" providerId="LiveId" clId="{90E383D6-2376-4DD1-BF12-72E06E3288F5}" dt="2021-04-02T07:07:05.636" v="3344" actId="26606"/>
          <ac:graphicFrameMkLst>
            <pc:docMk/>
            <pc:sldMk cId="333315310" sldId="327"/>
            <ac:graphicFrameMk id="16" creationId="{D65B7D74-5B21-41BC-B321-1E941AAB264F}"/>
          </ac:graphicFrameMkLst>
        </pc:graphicFrameChg>
        <pc:graphicFrameChg chg="add del">
          <ac:chgData name="Swapnil Paliwal" userId="8f2dd44c147d9304" providerId="LiveId" clId="{90E383D6-2376-4DD1-BF12-72E06E3288F5}" dt="2021-04-02T07:07:11.429" v="3346" actId="26606"/>
          <ac:graphicFrameMkLst>
            <pc:docMk/>
            <pc:sldMk cId="333315310" sldId="327"/>
            <ac:graphicFrameMk id="18" creationId="{84BF099F-745A-4F77-BD3A-997F95D92137}"/>
          </ac:graphicFrameMkLst>
        </pc:graphicFrameChg>
        <pc:graphicFrameChg chg="add del">
          <ac:chgData name="Swapnil Paliwal" userId="8f2dd44c147d9304" providerId="LiveId" clId="{90E383D6-2376-4DD1-BF12-72E06E3288F5}" dt="2021-04-02T07:07:14.662" v="3348" actId="26606"/>
          <ac:graphicFrameMkLst>
            <pc:docMk/>
            <pc:sldMk cId="333315310" sldId="327"/>
            <ac:graphicFrameMk id="20" creationId="{E792ED54-77DC-47AE-855D-BEACC953DDA6}"/>
          </ac:graphicFrameMkLst>
        </pc:graphicFrameChg>
        <pc:graphicFrameChg chg="add mod">
          <ac:chgData name="Swapnil Paliwal" userId="8f2dd44c147d9304" providerId="LiveId" clId="{90E383D6-2376-4DD1-BF12-72E06E3288F5}" dt="2021-04-04T21:41:10.796" v="6266" actId="20577"/>
          <ac:graphicFrameMkLst>
            <pc:docMk/>
            <pc:sldMk cId="333315310" sldId="327"/>
            <ac:graphicFrameMk id="31" creationId="{276DF3B6-D840-41F3-AA6E-D91F9D33A0A6}"/>
          </ac:graphicFrameMkLst>
        </pc:graphicFrameChg>
        <pc:picChg chg="add del">
          <ac:chgData name="Swapnil Paliwal" userId="8f2dd44c147d9304" providerId="LiveId" clId="{90E383D6-2376-4DD1-BF12-72E06E3288F5}" dt="2021-04-02T07:07:01.604" v="3342" actId="26606"/>
          <ac:picMkLst>
            <pc:docMk/>
            <pc:sldMk cId="333315310" sldId="327"/>
            <ac:picMk id="5" creationId="{A1535DF4-8936-41A7-8B7C-5B47D8C55FA3}"/>
          </ac:picMkLst>
        </pc:picChg>
        <pc:picChg chg="add del">
          <ac:chgData name="Swapnil Paliwal" userId="8f2dd44c147d9304" providerId="LiveId" clId="{90E383D6-2376-4DD1-BF12-72E06E3288F5}" dt="2021-04-02T07:07:15.949" v="3350" actId="26606"/>
          <ac:picMkLst>
            <pc:docMk/>
            <pc:sldMk cId="333315310" sldId="327"/>
            <ac:picMk id="23" creationId="{D974E67F-06DB-403A-A71B-517A1578368A}"/>
          </ac:picMkLst>
        </pc:picChg>
        <pc:cxnChg chg="add del">
          <ac:chgData name="Swapnil Paliwal" userId="8f2dd44c147d9304" providerId="LiveId" clId="{90E383D6-2376-4DD1-BF12-72E06E3288F5}" dt="2021-04-02T07:07:01.604" v="3342" actId="26606"/>
          <ac:cxnSpMkLst>
            <pc:docMk/>
            <pc:sldMk cId="333315310" sldId="327"/>
            <ac:cxnSpMk id="11" creationId="{055CEADF-09EA-423C-8C45-F94AF44D5AF0}"/>
          </ac:cxnSpMkLst>
        </pc:cxnChg>
        <pc:cxnChg chg="add del">
          <ac:chgData name="Swapnil Paliwal" userId="8f2dd44c147d9304" providerId="LiveId" clId="{90E383D6-2376-4DD1-BF12-72E06E3288F5}" dt="2021-04-02T07:07:05.636" v="3344" actId="26606"/>
          <ac:cxnSpMkLst>
            <pc:docMk/>
            <pc:sldMk cId="333315310" sldId="327"/>
            <ac:cxnSpMk id="15" creationId="{C81CFD00-FC30-4AFB-A61F-3127B2C90F71}"/>
          </ac:cxnSpMkLst>
        </pc:cxnChg>
        <pc:cxnChg chg="add del">
          <ac:chgData name="Swapnil Paliwal" userId="8f2dd44c147d9304" providerId="LiveId" clId="{90E383D6-2376-4DD1-BF12-72E06E3288F5}" dt="2021-04-02T07:07:15.949" v="3350" actId="26606"/>
          <ac:cxnSpMkLst>
            <pc:docMk/>
            <pc:sldMk cId="333315310" sldId="327"/>
            <ac:cxnSpMk id="24" creationId="{38A34772-9011-42B5-AA63-FD6DEC92EE72}"/>
          </ac:cxnSpMkLst>
        </pc:cxnChg>
        <pc:cxnChg chg="add">
          <ac:chgData name="Swapnil Paliwal" userId="8f2dd44c147d9304" providerId="LiveId" clId="{90E383D6-2376-4DD1-BF12-72E06E3288F5}" dt="2021-04-02T07:07:15.966" v="3351" actId="26606"/>
          <ac:cxnSpMkLst>
            <pc:docMk/>
            <pc:sldMk cId="333315310" sldId="327"/>
            <ac:cxnSpMk id="29" creationId="{2752F38C-F560-47AA-90AD-209F39C04150}"/>
          </ac:cxnSpMkLst>
        </pc:cxnChg>
      </pc:sldChg>
      <pc:sldChg chg="addSp delSp modSp new mod setBg setClrOvrMap">
        <pc:chgData name="Swapnil Paliwal" userId="8f2dd44c147d9304" providerId="LiveId" clId="{90E383D6-2376-4DD1-BF12-72E06E3288F5}" dt="2021-04-02T07:11:43.409" v="3729" actId="26606"/>
        <pc:sldMkLst>
          <pc:docMk/>
          <pc:sldMk cId="1970598772" sldId="328"/>
        </pc:sldMkLst>
        <pc:spChg chg="mod">
          <ac:chgData name="Swapnil Paliwal" userId="8f2dd44c147d9304" providerId="LiveId" clId="{90E383D6-2376-4DD1-BF12-72E06E3288F5}" dt="2021-04-02T07:11:43.409" v="3729" actId="26606"/>
          <ac:spMkLst>
            <pc:docMk/>
            <pc:sldMk cId="1970598772" sldId="328"/>
            <ac:spMk id="2" creationId="{74B622BF-BB30-4E96-8DAC-2C30652F5A98}"/>
          </ac:spMkLst>
        </pc:spChg>
        <pc:spChg chg="add del mod">
          <ac:chgData name="Swapnil Paliwal" userId="8f2dd44c147d9304" providerId="LiveId" clId="{90E383D6-2376-4DD1-BF12-72E06E3288F5}" dt="2021-04-02T07:11:43.409" v="3729" actId="26606"/>
          <ac:spMkLst>
            <pc:docMk/>
            <pc:sldMk cId="1970598772" sldId="328"/>
            <ac:spMk id="3" creationId="{76AEEF9F-9610-4953-A1FF-7DF9CB140A0D}"/>
          </ac:spMkLst>
        </pc:spChg>
        <pc:spChg chg="add del">
          <ac:chgData name="Swapnil Paliwal" userId="8f2dd44c147d9304" providerId="LiveId" clId="{90E383D6-2376-4DD1-BF12-72E06E3288F5}" dt="2021-04-02T07:11:33.625" v="3726" actId="26606"/>
          <ac:spMkLst>
            <pc:docMk/>
            <pc:sldMk cId="1970598772" sldId="328"/>
            <ac:spMk id="9" creationId="{0F6F1E82-F603-49E4-9641-09EEA984A343}"/>
          </ac:spMkLst>
        </pc:spChg>
        <pc:spChg chg="add del">
          <ac:chgData name="Swapnil Paliwal" userId="8f2dd44c147d9304" providerId="LiveId" clId="{90E383D6-2376-4DD1-BF12-72E06E3288F5}" dt="2021-04-02T07:11:33.625" v="3726" actId="26606"/>
          <ac:spMkLst>
            <pc:docMk/>
            <pc:sldMk cId="1970598772" sldId="328"/>
            <ac:spMk id="13" creationId="{9D1595AB-90F6-488F-B5E3-F8CFCC8FAA19}"/>
          </ac:spMkLst>
        </pc:spChg>
        <pc:spChg chg="add">
          <ac:chgData name="Swapnil Paliwal" userId="8f2dd44c147d9304" providerId="LiveId" clId="{90E383D6-2376-4DD1-BF12-72E06E3288F5}" dt="2021-04-02T07:11:43.409" v="3729" actId="26606"/>
          <ac:spMkLst>
            <pc:docMk/>
            <pc:sldMk cId="1970598772" sldId="328"/>
            <ac:spMk id="17" creationId="{EE1530B0-6F96-46C0-8B3E-3215CB756BE4}"/>
          </ac:spMkLst>
        </pc:spChg>
        <pc:spChg chg="add">
          <ac:chgData name="Swapnil Paliwal" userId="8f2dd44c147d9304" providerId="LiveId" clId="{90E383D6-2376-4DD1-BF12-72E06E3288F5}" dt="2021-04-02T07:11:43.409" v="3729" actId="26606"/>
          <ac:spMkLst>
            <pc:docMk/>
            <pc:sldMk cId="1970598772" sldId="328"/>
            <ac:spMk id="18" creationId="{754910CF-1B56-45D3-960A-E89F7B3B9131}"/>
          </ac:spMkLst>
        </pc:spChg>
        <pc:graphicFrameChg chg="add del">
          <ac:chgData name="Swapnil Paliwal" userId="8f2dd44c147d9304" providerId="LiveId" clId="{90E383D6-2376-4DD1-BF12-72E06E3288F5}" dt="2021-04-02T07:11:33.625" v="3726" actId="26606"/>
          <ac:graphicFrameMkLst>
            <pc:docMk/>
            <pc:sldMk cId="1970598772" sldId="328"/>
            <ac:graphicFrameMk id="5" creationId="{526AC2AC-4A07-4657-8442-E9E8EE6DA6E4}"/>
          </ac:graphicFrameMkLst>
        </pc:graphicFrameChg>
        <pc:graphicFrameChg chg="add del">
          <ac:chgData name="Swapnil Paliwal" userId="8f2dd44c147d9304" providerId="LiveId" clId="{90E383D6-2376-4DD1-BF12-72E06E3288F5}" dt="2021-04-02T07:11:43.378" v="3728" actId="26606"/>
          <ac:graphicFrameMkLst>
            <pc:docMk/>
            <pc:sldMk cId="1970598772" sldId="328"/>
            <ac:graphicFrameMk id="15" creationId="{38BA5F6E-C69C-4B73-95F4-414B753D437B}"/>
          </ac:graphicFrameMkLst>
        </pc:graphicFrameChg>
        <pc:graphicFrameChg chg="add">
          <ac:chgData name="Swapnil Paliwal" userId="8f2dd44c147d9304" providerId="LiveId" clId="{90E383D6-2376-4DD1-BF12-72E06E3288F5}" dt="2021-04-02T07:11:43.409" v="3729" actId="26606"/>
          <ac:graphicFrameMkLst>
            <pc:docMk/>
            <pc:sldMk cId="1970598772" sldId="328"/>
            <ac:graphicFrameMk id="19" creationId="{126EC259-014D-479C-97C2-0A7E4BA5A10B}"/>
          </ac:graphicFrameMkLst>
        </pc:graphicFrameChg>
        <pc:cxnChg chg="add del">
          <ac:chgData name="Swapnil Paliwal" userId="8f2dd44c147d9304" providerId="LiveId" clId="{90E383D6-2376-4DD1-BF12-72E06E3288F5}" dt="2021-04-02T07:11:33.625" v="3726" actId="26606"/>
          <ac:cxnSpMkLst>
            <pc:docMk/>
            <pc:sldMk cId="1970598772" sldId="328"/>
            <ac:cxnSpMk id="11" creationId="{C81CFD00-FC30-4AFB-A61F-3127B2C90F71}"/>
          </ac:cxnSpMkLst>
        </pc:cxnChg>
      </pc:sldChg>
      <pc:sldChg chg="addSp delSp modSp new mod setBg">
        <pc:chgData name="Swapnil Paliwal" userId="8f2dd44c147d9304" providerId="LiveId" clId="{90E383D6-2376-4DD1-BF12-72E06E3288F5}" dt="2021-04-04T23:02:16.754" v="6283" actId="14100"/>
        <pc:sldMkLst>
          <pc:docMk/>
          <pc:sldMk cId="3321495272" sldId="329"/>
        </pc:sldMkLst>
        <pc:spChg chg="mod">
          <ac:chgData name="Swapnil Paliwal" userId="8f2dd44c147d9304" providerId="LiveId" clId="{90E383D6-2376-4DD1-BF12-72E06E3288F5}" dt="2021-04-02T07:21:02.695" v="4374" actId="26606"/>
          <ac:spMkLst>
            <pc:docMk/>
            <pc:sldMk cId="3321495272" sldId="329"/>
            <ac:spMk id="2" creationId="{1CA0B89C-4B9B-413F-9F8E-79569BC135B1}"/>
          </ac:spMkLst>
        </pc:spChg>
        <pc:spChg chg="mod">
          <ac:chgData name="Swapnil Paliwal" userId="8f2dd44c147d9304" providerId="LiveId" clId="{90E383D6-2376-4DD1-BF12-72E06E3288F5}" dt="2021-04-02T07:21:02.695" v="4374" actId="26606"/>
          <ac:spMkLst>
            <pc:docMk/>
            <pc:sldMk cId="3321495272" sldId="329"/>
            <ac:spMk id="3" creationId="{AEDE4587-4399-4E11-927E-9C871CBA5D99}"/>
          </ac:spMkLst>
        </pc:spChg>
        <pc:spChg chg="add del">
          <ac:chgData name="Swapnil Paliwal" userId="8f2dd44c147d9304" providerId="LiveId" clId="{90E383D6-2376-4DD1-BF12-72E06E3288F5}" dt="2021-04-02T07:20:21.646" v="4372" actId="26606"/>
          <ac:spMkLst>
            <pc:docMk/>
            <pc:sldMk cId="3321495272" sldId="329"/>
            <ac:spMk id="10" creationId="{39E3965E-AC41-4711-9D10-E25ABB132D86}"/>
          </ac:spMkLst>
        </pc:spChg>
        <pc:spChg chg="add del">
          <ac:chgData name="Swapnil Paliwal" userId="8f2dd44c147d9304" providerId="LiveId" clId="{90E383D6-2376-4DD1-BF12-72E06E3288F5}" dt="2021-04-02T07:20:21.646" v="4372" actId="26606"/>
          <ac:spMkLst>
            <pc:docMk/>
            <pc:sldMk cId="3321495272" sldId="329"/>
            <ac:spMk id="14" creationId="{990BAFCD-EA0A-47F4-8B00-AAB1E67A90CC}"/>
          </ac:spMkLst>
        </pc:spChg>
        <pc:spChg chg="add del">
          <ac:chgData name="Swapnil Paliwal" userId="8f2dd44c147d9304" providerId="LiveId" clId="{90E383D6-2376-4DD1-BF12-72E06E3288F5}" dt="2021-04-02T07:20:21.646" v="4372" actId="26606"/>
          <ac:spMkLst>
            <pc:docMk/>
            <pc:sldMk cId="3321495272" sldId="329"/>
            <ac:spMk id="16" creationId="{2F9C61D6-37CC-4AD4-83C3-022D08874179}"/>
          </ac:spMkLst>
        </pc:spChg>
        <pc:spChg chg="add del">
          <ac:chgData name="Swapnil Paliwal" userId="8f2dd44c147d9304" providerId="LiveId" clId="{90E383D6-2376-4DD1-BF12-72E06E3288F5}" dt="2021-04-02T07:20:28.747" v="4373" actId="26606"/>
          <ac:spMkLst>
            <pc:docMk/>
            <pc:sldMk cId="3321495272" sldId="329"/>
            <ac:spMk id="23" creationId="{39B4056F-1959-4627-A683-77F6C0603FCD}"/>
          </ac:spMkLst>
        </pc:spChg>
        <pc:spChg chg="add del">
          <ac:chgData name="Swapnil Paliwal" userId="8f2dd44c147d9304" providerId="LiveId" clId="{90E383D6-2376-4DD1-BF12-72E06E3288F5}" dt="2021-04-02T07:20:28.747" v="4373" actId="26606"/>
          <ac:spMkLst>
            <pc:docMk/>
            <pc:sldMk cId="3321495272" sldId="329"/>
            <ac:spMk id="25" creationId="{D8D7349B-C9FA-4FCE-A1FF-948F460A3A9A}"/>
          </ac:spMkLst>
        </pc:spChg>
        <pc:spChg chg="add del">
          <ac:chgData name="Swapnil Paliwal" userId="8f2dd44c147d9304" providerId="LiveId" clId="{90E383D6-2376-4DD1-BF12-72E06E3288F5}" dt="2021-04-02T07:21:02.695" v="4374" actId="26606"/>
          <ac:spMkLst>
            <pc:docMk/>
            <pc:sldMk cId="3321495272" sldId="329"/>
            <ac:spMk id="32" creationId="{39E3965E-AC41-4711-9D10-E25ABB132D86}"/>
          </ac:spMkLst>
        </pc:spChg>
        <pc:spChg chg="add del">
          <ac:chgData name="Swapnil Paliwal" userId="8f2dd44c147d9304" providerId="LiveId" clId="{90E383D6-2376-4DD1-BF12-72E06E3288F5}" dt="2021-04-02T07:21:02.695" v="4374" actId="26606"/>
          <ac:spMkLst>
            <pc:docMk/>
            <pc:sldMk cId="3321495272" sldId="329"/>
            <ac:spMk id="36" creationId="{990BAFCD-EA0A-47F4-8B00-AAB1E67A90CC}"/>
          </ac:spMkLst>
        </pc:spChg>
        <pc:spChg chg="add del">
          <ac:chgData name="Swapnil Paliwal" userId="8f2dd44c147d9304" providerId="LiveId" clId="{90E383D6-2376-4DD1-BF12-72E06E3288F5}" dt="2021-04-02T07:21:02.695" v="4374" actId="26606"/>
          <ac:spMkLst>
            <pc:docMk/>
            <pc:sldMk cId="3321495272" sldId="329"/>
            <ac:spMk id="38" creationId="{2F9C61D6-37CC-4AD4-83C3-022D08874179}"/>
          </ac:spMkLst>
        </pc:spChg>
        <pc:spChg chg="add">
          <ac:chgData name="Swapnil Paliwal" userId="8f2dd44c147d9304" providerId="LiveId" clId="{90E383D6-2376-4DD1-BF12-72E06E3288F5}" dt="2021-04-02T07:21:02.695" v="4374" actId="26606"/>
          <ac:spMkLst>
            <pc:docMk/>
            <pc:sldMk cId="3321495272" sldId="329"/>
            <ac:spMk id="45" creationId="{39B4056F-1959-4627-A683-77F6C0603FCD}"/>
          </ac:spMkLst>
        </pc:spChg>
        <pc:spChg chg="add">
          <ac:chgData name="Swapnil Paliwal" userId="8f2dd44c147d9304" providerId="LiveId" clId="{90E383D6-2376-4DD1-BF12-72E06E3288F5}" dt="2021-04-02T07:21:02.695" v="4374" actId="26606"/>
          <ac:spMkLst>
            <pc:docMk/>
            <pc:sldMk cId="3321495272" sldId="329"/>
            <ac:spMk id="47" creationId="{D8D7349B-C9FA-4FCE-A1FF-948F460A3A9A}"/>
          </ac:spMkLst>
        </pc:spChg>
        <pc:picChg chg="add mod ord">
          <ac:chgData name="Swapnil Paliwal" userId="8f2dd44c147d9304" providerId="LiveId" clId="{90E383D6-2376-4DD1-BF12-72E06E3288F5}" dt="2021-04-04T23:02:16.754" v="6283" actId="14100"/>
          <ac:picMkLst>
            <pc:docMk/>
            <pc:sldMk cId="3321495272" sldId="329"/>
            <ac:picMk id="5" creationId="{A43442E6-4183-4526-AB7E-7868EC10BEA9}"/>
          </ac:picMkLst>
        </pc:picChg>
        <pc:cxnChg chg="add del">
          <ac:chgData name="Swapnil Paliwal" userId="8f2dd44c147d9304" providerId="LiveId" clId="{90E383D6-2376-4DD1-BF12-72E06E3288F5}" dt="2021-04-02T07:20:21.646" v="4372" actId="26606"/>
          <ac:cxnSpMkLst>
            <pc:docMk/>
            <pc:sldMk cId="3321495272" sldId="329"/>
            <ac:cxnSpMk id="12" creationId="{1F5DC8C3-BA5F-4EED-BB9A-A14272BD82A1}"/>
          </ac:cxnSpMkLst>
        </pc:cxnChg>
        <pc:cxnChg chg="add del">
          <ac:chgData name="Swapnil Paliwal" userId="8f2dd44c147d9304" providerId="LiveId" clId="{90E383D6-2376-4DD1-BF12-72E06E3288F5}" dt="2021-04-02T07:20:21.646" v="4372" actId="26606"/>
          <ac:cxnSpMkLst>
            <pc:docMk/>
            <pc:sldMk cId="3321495272" sldId="329"/>
            <ac:cxnSpMk id="18" creationId="{2669285E-35F6-4010-B084-229A808458CD}"/>
          </ac:cxnSpMkLst>
        </pc:cxnChg>
        <pc:cxnChg chg="add del">
          <ac:chgData name="Swapnil Paliwal" userId="8f2dd44c147d9304" providerId="LiveId" clId="{90E383D6-2376-4DD1-BF12-72E06E3288F5}" dt="2021-04-02T07:20:28.747" v="4373" actId="26606"/>
          <ac:cxnSpMkLst>
            <pc:docMk/>
            <pc:sldMk cId="3321495272" sldId="329"/>
            <ac:cxnSpMk id="27" creationId="{55646586-8E5D-4A2B-BDA9-01CE28AC89A1}"/>
          </ac:cxnSpMkLst>
        </pc:cxnChg>
        <pc:cxnChg chg="add del">
          <ac:chgData name="Swapnil Paliwal" userId="8f2dd44c147d9304" providerId="LiveId" clId="{90E383D6-2376-4DD1-BF12-72E06E3288F5}" dt="2021-04-02T07:21:02.695" v="4374" actId="26606"/>
          <ac:cxnSpMkLst>
            <pc:docMk/>
            <pc:sldMk cId="3321495272" sldId="329"/>
            <ac:cxnSpMk id="34" creationId="{1F5DC8C3-BA5F-4EED-BB9A-A14272BD82A1}"/>
          </ac:cxnSpMkLst>
        </pc:cxnChg>
        <pc:cxnChg chg="add del">
          <ac:chgData name="Swapnil Paliwal" userId="8f2dd44c147d9304" providerId="LiveId" clId="{90E383D6-2376-4DD1-BF12-72E06E3288F5}" dt="2021-04-02T07:21:02.695" v="4374" actId="26606"/>
          <ac:cxnSpMkLst>
            <pc:docMk/>
            <pc:sldMk cId="3321495272" sldId="329"/>
            <ac:cxnSpMk id="40" creationId="{2669285E-35F6-4010-B084-229A808458CD}"/>
          </ac:cxnSpMkLst>
        </pc:cxnChg>
        <pc:cxnChg chg="add">
          <ac:chgData name="Swapnil Paliwal" userId="8f2dd44c147d9304" providerId="LiveId" clId="{90E383D6-2376-4DD1-BF12-72E06E3288F5}" dt="2021-04-02T07:21:02.695" v="4374" actId="26606"/>
          <ac:cxnSpMkLst>
            <pc:docMk/>
            <pc:sldMk cId="3321495272" sldId="329"/>
            <ac:cxnSpMk id="49" creationId="{55646586-8E5D-4A2B-BDA9-01CE28AC89A1}"/>
          </ac:cxnSpMkLst>
        </pc:cxnChg>
      </pc:sldChg>
      <pc:sldChg chg="addSp modSp new mod setBg">
        <pc:chgData name="Swapnil Paliwal" userId="8f2dd44c147d9304" providerId="LiveId" clId="{90E383D6-2376-4DD1-BF12-72E06E3288F5}" dt="2021-04-02T07:18:47.499" v="4367" actId="14100"/>
        <pc:sldMkLst>
          <pc:docMk/>
          <pc:sldMk cId="1385768315" sldId="330"/>
        </pc:sldMkLst>
        <pc:spChg chg="mod">
          <ac:chgData name="Swapnil Paliwal" userId="8f2dd44c147d9304" providerId="LiveId" clId="{90E383D6-2376-4DD1-BF12-72E06E3288F5}" dt="2021-04-02T07:18:35.173" v="4362" actId="26606"/>
          <ac:spMkLst>
            <pc:docMk/>
            <pc:sldMk cId="1385768315" sldId="330"/>
            <ac:spMk id="2" creationId="{F603D033-A20B-44C3-BEA9-E686083B364C}"/>
          </ac:spMkLst>
        </pc:spChg>
        <pc:spChg chg="mod">
          <ac:chgData name="Swapnil Paliwal" userId="8f2dd44c147d9304" providerId="LiveId" clId="{90E383D6-2376-4DD1-BF12-72E06E3288F5}" dt="2021-04-02T07:18:35.173" v="4362" actId="26606"/>
          <ac:spMkLst>
            <pc:docMk/>
            <pc:sldMk cId="1385768315" sldId="330"/>
            <ac:spMk id="3" creationId="{3B9A7CD2-3309-490F-ACEB-C10863EF19D6}"/>
          </ac:spMkLst>
        </pc:spChg>
        <pc:spChg chg="add">
          <ac:chgData name="Swapnil Paliwal" userId="8f2dd44c147d9304" providerId="LiveId" clId="{90E383D6-2376-4DD1-BF12-72E06E3288F5}" dt="2021-04-02T07:18:35.173" v="4362" actId="26606"/>
          <ac:spMkLst>
            <pc:docMk/>
            <pc:sldMk cId="1385768315" sldId="330"/>
            <ac:spMk id="10" creationId="{39B4056F-1959-4627-A683-77F6C0603FCD}"/>
          </ac:spMkLst>
        </pc:spChg>
        <pc:spChg chg="add">
          <ac:chgData name="Swapnil Paliwal" userId="8f2dd44c147d9304" providerId="LiveId" clId="{90E383D6-2376-4DD1-BF12-72E06E3288F5}" dt="2021-04-02T07:18:35.173" v="4362" actId="26606"/>
          <ac:spMkLst>
            <pc:docMk/>
            <pc:sldMk cId="1385768315" sldId="330"/>
            <ac:spMk id="12" creationId="{D8D7349B-C9FA-4FCE-A1FF-948F460A3A9A}"/>
          </ac:spMkLst>
        </pc:spChg>
        <pc:picChg chg="add mod ord">
          <ac:chgData name="Swapnil Paliwal" userId="8f2dd44c147d9304" providerId="LiveId" clId="{90E383D6-2376-4DD1-BF12-72E06E3288F5}" dt="2021-04-02T07:18:47.499" v="4367" actId="14100"/>
          <ac:picMkLst>
            <pc:docMk/>
            <pc:sldMk cId="1385768315" sldId="330"/>
            <ac:picMk id="5" creationId="{37964054-5E0E-422E-94D5-5F775B1A589F}"/>
          </ac:picMkLst>
        </pc:picChg>
        <pc:cxnChg chg="add">
          <ac:chgData name="Swapnil Paliwal" userId="8f2dd44c147d9304" providerId="LiveId" clId="{90E383D6-2376-4DD1-BF12-72E06E3288F5}" dt="2021-04-02T07:18:35.173" v="4362" actId="26606"/>
          <ac:cxnSpMkLst>
            <pc:docMk/>
            <pc:sldMk cId="1385768315" sldId="330"/>
            <ac:cxnSpMk id="14" creationId="{55646586-8E5D-4A2B-BDA9-01CE28AC89A1}"/>
          </ac:cxnSpMkLst>
        </pc:cxnChg>
      </pc:sldChg>
      <pc:sldChg chg="addSp modSp new mod setBg">
        <pc:chgData name="Swapnil Paliwal" userId="8f2dd44c147d9304" providerId="LiveId" clId="{90E383D6-2376-4DD1-BF12-72E06E3288F5}" dt="2021-04-04T23:02:14.149" v="6281" actId="14100"/>
        <pc:sldMkLst>
          <pc:docMk/>
          <pc:sldMk cId="4188926156" sldId="331"/>
        </pc:sldMkLst>
        <pc:spChg chg="mod">
          <ac:chgData name="Swapnil Paliwal" userId="8f2dd44c147d9304" providerId="LiveId" clId="{90E383D6-2376-4DD1-BF12-72E06E3288F5}" dt="2021-04-02T07:20:12.350" v="4371" actId="26606"/>
          <ac:spMkLst>
            <pc:docMk/>
            <pc:sldMk cId="4188926156" sldId="331"/>
            <ac:spMk id="2" creationId="{1C1B5373-1351-4B1E-8497-833843EE4CBA}"/>
          </ac:spMkLst>
        </pc:spChg>
        <pc:spChg chg="mod">
          <ac:chgData name="Swapnil Paliwal" userId="8f2dd44c147d9304" providerId="LiveId" clId="{90E383D6-2376-4DD1-BF12-72E06E3288F5}" dt="2021-04-02T07:20:12.350" v="4371" actId="26606"/>
          <ac:spMkLst>
            <pc:docMk/>
            <pc:sldMk cId="4188926156" sldId="331"/>
            <ac:spMk id="3" creationId="{5874AB0F-206C-458E-A299-5BACA400B1AF}"/>
          </ac:spMkLst>
        </pc:spChg>
        <pc:spChg chg="add">
          <ac:chgData name="Swapnil Paliwal" userId="8f2dd44c147d9304" providerId="LiveId" clId="{90E383D6-2376-4DD1-BF12-72E06E3288F5}" dt="2021-04-02T07:20:12.350" v="4371" actId="26606"/>
          <ac:spMkLst>
            <pc:docMk/>
            <pc:sldMk cId="4188926156" sldId="331"/>
            <ac:spMk id="10" creationId="{39B4056F-1959-4627-A683-77F6C0603FCD}"/>
          </ac:spMkLst>
        </pc:spChg>
        <pc:spChg chg="add">
          <ac:chgData name="Swapnil Paliwal" userId="8f2dd44c147d9304" providerId="LiveId" clId="{90E383D6-2376-4DD1-BF12-72E06E3288F5}" dt="2021-04-02T07:20:12.350" v="4371" actId="26606"/>
          <ac:spMkLst>
            <pc:docMk/>
            <pc:sldMk cId="4188926156" sldId="331"/>
            <ac:spMk id="12" creationId="{D8D7349B-C9FA-4FCE-A1FF-948F460A3A9A}"/>
          </ac:spMkLst>
        </pc:spChg>
        <pc:picChg chg="add mod ord">
          <ac:chgData name="Swapnil Paliwal" userId="8f2dd44c147d9304" providerId="LiveId" clId="{90E383D6-2376-4DD1-BF12-72E06E3288F5}" dt="2021-04-04T23:02:14.149" v="6281" actId="14100"/>
          <ac:picMkLst>
            <pc:docMk/>
            <pc:sldMk cId="4188926156" sldId="331"/>
            <ac:picMk id="5" creationId="{00EADE69-4376-418F-BC11-078A459D3866}"/>
          </ac:picMkLst>
        </pc:picChg>
        <pc:cxnChg chg="add">
          <ac:chgData name="Swapnil Paliwal" userId="8f2dd44c147d9304" providerId="LiveId" clId="{90E383D6-2376-4DD1-BF12-72E06E3288F5}" dt="2021-04-02T07:20:12.350" v="4371" actId="26606"/>
          <ac:cxnSpMkLst>
            <pc:docMk/>
            <pc:sldMk cId="4188926156" sldId="331"/>
            <ac:cxnSpMk id="14" creationId="{55646586-8E5D-4A2B-BDA9-01CE28AC89A1}"/>
          </ac:cxnSpMkLst>
        </pc:cxnChg>
      </pc:sldChg>
      <pc:sldChg chg="addSp delSp modSp new del mod setBg addAnim modAnim setClrOvrMap">
        <pc:chgData name="Swapnil Paliwal" userId="8f2dd44c147d9304" providerId="LiveId" clId="{90E383D6-2376-4DD1-BF12-72E06E3288F5}" dt="2021-04-02T07:40:53.002" v="4854" actId="47"/>
        <pc:sldMkLst>
          <pc:docMk/>
          <pc:sldMk cId="1783824465" sldId="332"/>
        </pc:sldMkLst>
        <pc:spChg chg="mod">
          <ac:chgData name="Swapnil Paliwal" userId="8f2dd44c147d9304" providerId="LiveId" clId="{90E383D6-2376-4DD1-BF12-72E06E3288F5}" dt="2021-04-02T07:22:55.682" v="4470" actId="26606"/>
          <ac:spMkLst>
            <pc:docMk/>
            <pc:sldMk cId="1783824465" sldId="332"/>
            <ac:spMk id="2" creationId="{7BFE18A8-1A09-46E7-85D6-9A7A3A8AEAD8}"/>
          </ac:spMkLst>
        </pc:spChg>
        <pc:spChg chg="mod">
          <ac:chgData name="Swapnil Paliwal" userId="8f2dd44c147d9304" providerId="LiveId" clId="{90E383D6-2376-4DD1-BF12-72E06E3288F5}" dt="2021-04-02T07:22:55.682" v="4470" actId="26606"/>
          <ac:spMkLst>
            <pc:docMk/>
            <pc:sldMk cId="1783824465" sldId="332"/>
            <ac:spMk id="3" creationId="{49097DC4-3381-4163-83EB-F98F9AEAA085}"/>
          </ac:spMkLst>
        </pc:spChg>
        <pc:spChg chg="add del">
          <ac:chgData name="Swapnil Paliwal" userId="8f2dd44c147d9304" providerId="LiveId" clId="{90E383D6-2376-4DD1-BF12-72E06E3288F5}" dt="2021-04-02T07:22:55.688" v="4471" actId="26606"/>
          <ac:spMkLst>
            <pc:docMk/>
            <pc:sldMk cId="1783824465" sldId="332"/>
            <ac:spMk id="9" creationId="{39E3965E-AC41-4711-9D10-E25ABB132D86}"/>
          </ac:spMkLst>
        </pc:spChg>
        <pc:spChg chg="add del">
          <ac:chgData name="Swapnil Paliwal" userId="8f2dd44c147d9304" providerId="LiveId" clId="{90E383D6-2376-4DD1-BF12-72E06E3288F5}" dt="2021-04-02T07:22:55.688" v="4471" actId="26606"/>
          <ac:spMkLst>
            <pc:docMk/>
            <pc:sldMk cId="1783824465" sldId="332"/>
            <ac:spMk id="13" creationId="{2FDF0794-1B86-42B2-B8C7-F60123E638ED}"/>
          </ac:spMkLst>
        </pc:spChg>
        <pc:spChg chg="add del">
          <ac:chgData name="Swapnil Paliwal" userId="8f2dd44c147d9304" providerId="LiveId" clId="{90E383D6-2376-4DD1-BF12-72E06E3288F5}" dt="2021-04-02T07:22:55.688" v="4471" actId="26606"/>
          <ac:spMkLst>
            <pc:docMk/>
            <pc:sldMk cId="1783824465" sldId="332"/>
            <ac:spMk id="15" creationId="{B94BE868-D43F-4940-8CE9-93D953A11A21}"/>
          </ac:spMkLst>
        </pc:spChg>
        <pc:spChg chg="add del">
          <ac:chgData name="Swapnil Paliwal" userId="8f2dd44c147d9304" providerId="LiveId" clId="{90E383D6-2376-4DD1-BF12-72E06E3288F5}" dt="2021-04-02T07:22:55.682" v="4470" actId="26606"/>
          <ac:spMkLst>
            <pc:docMk/>
            <pc:sldMk cId="1783824465" sldId="332"/>
            <ac:spMk id="22" creationId="{39E3965E-AC41-4711-9D10-E25ABB132D86}"/>
          </ac:spMkLst>
        </pc:spChg>
        <pc:spChg chg="add del">
          <ac:chgData name="Swapnil Paliwal" userId="8f2dd44c147d9304" providerId="LiveId" clId="{90E383D6-2376-4DD1-BF12-72E06E3288F5}" dt="2021-04-02T07:22:55.682" v="4470" actId="26606"/>
          <ac:spMkLst>
            <pc:docMk/>
            <pc:sldMk cId="1783824465" sldId="332"/>
            <ac:spMk id="26" creationId="{C9B7F88A-EE9B-4C9D-9477-42E234662242}"/>
          </ac:spMkLst>
        </pc:spChg>
        <pc:spChg chg="add del">
          <ac:chgData name="Swapnil Paliwal" userId="8f2dd44c147d9304" providerId="LiveId" clId="{90E383D6-2376-4DD1-BF12-72E06E3288F5}" dt="2021-04-02T07:22:55.682" v="4470" actId="26606"/>
          <ac:spMkLst>
            <pc:docMk/>
            <pc:sldMk cId="1783824465" sldId="332"/>
            <ac:spMk id="28" creationId="{7319A1DD-F557-4EC6-8A8C-F7617B4CD678}"/>
          </ac:spMkLst>
        </pc:spChg>
        <pc:spChg chg="add del">
          <ac:chgData name="Swapnil Paliwal" userId="8f2dd44c147d9304" providerId="LiveId" clId="{90E383D6-2376-4DD1-BF12-72E06E3288F5}" dt="2021-04-02T07:22:55.682" v="4470" actId="26606"/>
          <ac:spMkLst>
            <pc:docMk/>
            <pc:sldMk cId="1783824465" sldId="332"/>
            <ac:spMk id="32" creationId="{D50218C5-E017-43D2-8345-FD9FBF0C991E}"/>
          </ac:spMkLst>
        </pc:spChg>
        <pc:spChg chg="add">
          <ac:chgData name="Swapnil Paliwal" userId="8f2dd44c147d9304" providerId="LiveId" clId="{90E383D6-2376-4DD1-BF12-72E06E3288F5}" dt="2021-04-02T07:22:55.688" v="4471" actId="26606"/>
          <ac:spMkLst>
            <pc:docMk/>
            <pc:sldMk cId="1783824465" sldId="332"/>
            <ac:spMk id="34" creationId="{39E3965E-AC41-4711-9D10-E25ABB132D86}"/>
          </ac:spMkLst>
        </pc:spChg>
        <pc:spChg chg="add">
          <ac:chgData name="Swapnil Paliwal" userId="8f2dd44c147d9304" providerId="LiveId" clId="{90E383D6-2376-4DD1-BF12-72E06E3288F5}" dt="2021-04-02T07:22:55.688" v="4471" actId="26606"/>
          <ac:spMkLst>
            <pc:docMk/>
            <pc:sldMk cId="1783824465" sldId="332"/>
            <ac:spMk id="36" creationId="{2FDF0794-1B86-42B2-B8C7-F60123E638ED}"/>
          </ac:spMkLst>
        </pc:spChg>
        <pc:spChg chg="add">
          <ac:chgData name="Swapnil Paliwal" userId="8f2dd44c147d9304" providerId="LiveId" clId="{90E383D6-2376-4DD1-BF12-72E06E3288F5}" dt="2021-04-02T07:22:55.688" v="4471" actId="26606"/>
          <ac:spMkLst>
            <pc:docMk/>
            <pc:sldMk cId="1783824465" sldId="332"/>
            <ac:spMk id="37" creationId="{B94BE868-D43F-4940-8CE9-93D953A11A21}"/>
          </ac:spMkLst>
        </pc:spChg>
        <pc:picChg chg="add">
          <ac:chgData name="Swapnil Paliwal" userId="8f2dd44c147d9304" providerId="LiveId" clId="{90E383D6-2376-4DD1-BF12-72E06E3288F5}" dt="2021-04-02T07:22:40.431" v="4451" actId="26606"/>
          <ac:picMkLst>
            <pc:docMk/>
            <pc:sldMk cId="1783824465" sldId="332"/>
            <ac:picMk id="5" creationId="{C51DA7D0-06E2-4D91-B1F3-46F272D4BE4D}"/>
          </ac:picMkLst>
        </pc:picChg>
        <pc:cxnChg chg="add del">
          <ac:chgData name="Swapnil Paliwal" userId="8f2dd44c147d9304" providerId="LiveId" clId="{90E383D6-2376-4DD1-BF12-72E06E3288F5}" dt="2021-04-02T07:22:55.688" v="4471" actId="26606"/>
          <ac:cxnSpMkLst>
            <pc:docMk/>
            <pc:sldMk cId="1783824465" sldId="332"/>
            <ac:cxnSpMk id="11" creationId="{1F5DC8C3-BA5F-4EED-BB9A-A14272BD82A1}"/>
          </ac:cxnSpMkLst>
        </pc:cxnChg>
        <pc:cxnChg chg="add del">
          <ac:chgData name="Swapnil Paliwal" userId="8f2dd44c147d9304" providerId="LiveId" clId="{90E383D6-2376-4DD1-BF12-72E06E3288F5}" dt="2021-04-02T07:22:55.688" v="4471" actId="26606"/>
          <ac:cxnSpMkLst>
            <pc:docMk/>
            <pc:sldMk cId="1783824465" sldId="332"/>
            <ac:cxnSpMk id="17" creationId="{96D07482-83A3-4451-943C-B46961082957}"/>
          </ac:cxnSpMkLst>
        </pc:cxnChg>
        <pc:cxnChg chg="add del">
          <ac:chgData name="Swapnil Paliwal" userId="8f2dd44c147d9304" providerId="LiveId" clId="{90E383D6-2376-4DD1-BF12-72E06E3288F5}" dt="2021-04-02T07:22:55.682" v="4470" actId="26606"/>
          <ac:cxnSpMkLst>
            <pc:docMk/>
            <pc:sldMk cId="1783824465" sldId="332"/>
            <ac:cxnSpMk id="24" creationId="{1F5DC8C3-BA5F-4EED-BB9A-A14272BD82A1}"/>
          </ac:cxnSpMkLst>
        </pc:cxnChg>
        <pc:cxnChg chg="add del">
          <ac:chgData name="Swapnil Paliwal" userId="8f2dd44c147d9304" providerId="LiveId" clId="{90E383D6-2376-4DD1-BF12-72E06E3288F5}" dt="2021-04-02T07:22:55.682" v="4470" actId="26606"/>
          <ac:cxnSpMkLst>
            <pc:docMk/>
            <pc:sldMk cId="1783824465" sldId="332"/>
            <ac:cxnSpMk id="30" creationId="{D28A9C89-B313-458F-9C85-515930A51A93}"/>
          </ac:cxnSpMkLst>
        </pc:cxnChg>
        <pc:cxnChg chg="add">
          <ac:chgData name="Swapnil Paliwal" userId="8f2dd44c147d9304" providerId="LiveId" clId="{90E383D6-2376-4DD1-BF12-72E06E3288F5}" dt="2021-04-02T07:22:55.688" v="4471" actId="26606"/>
          <ac:cxnSpMkLst>
            <pc:docMk/>
            <pc:sldMk cId="1783824465" sldId="332"/>
            <ac:cxnSpMk id="35" creationId="{1F5DC8C3-BA5F-4EED-BB9A-A14272BD82A1}"/>
          </ac:cxnSpMkLst>
        </pc:cxnChg>
        <pc:cxnChg chg="add">
          <ac:chgData name="Swapnil Paliwal" userId="8f2dd44c147d9304" providerId="LiveId" clId="{90E383D6-2376-4DD1-BF12-72E06E3288F5}" dt="2021-04-02T07:22:55.688" v="4471" actId="26606"/>
          <ac:cxnSpMkLst>
            <pc:docMk/>
            <pc:sldMk cId="1783824465" sldId="332"/>
            <ac:cxnSpMk id="38" creationId="{96D07482-83A3-4451-943C-B46961082957}"/>
          </ac:cxnSpMkLst>
        </pc:cxnChg>
      </pc:sldChg>
      <pc:sldChg chg="addSp delSp modSp new mod setBg">
        <pc:chgData name="Swapnil Paliwal" userId="8f2dd44c147d9304" providerId="LiveId" clId="{90E383D6-2376-4DD1-BF12-72E06E3288F5}" dt="2021-04-02T07:27:23.869" v="4801" actId="26606"/>
        <pc:sldMkLst>
          <pc:docMk/>
          <pc:sldMk cId="645812744" sldId="333"/>
        </pc:sldMkLst>
        <pc:spChg chg="mod">
          <ac:chgData name="Swapnil Paliwal" userId="8f2dd44c147d9304" providerId="LiveId" clId="{90E383D6-2376-4DD1-BF12-72E06E3288F5}" dt="2021-04-02T07:27:23.869" v="4801" actId="26606"/>
          <ac:spMkLst>
            <pc:docMk/>
            <pc:sldMk cId="645812744" sldId="333"/>
            <ac:spMk id="2" creationId="{D07A9394-304F-4A15-B525-9F0EDB80E6E4}"/>
          </ac:spMkLst>
        </pc:spChg>
        <pc:spChg chg="mod ord">
          <ac:chgData name="Swapnil Paliwal" userId="8f2dd44c147d9304" providerId="LiveId" clId="{90E383D6-2376-4DD1-BF12-72E06E3288F5}" dt="2021-04-02T07:27:23.869" v="4801" actId="26606"/>
          <ac:spMkLst>
            <pc:docMk/>
            <pc:sldMk cId="645812744" sldId="333"/>
            <ac:spMk id="3" creationId="{64AB195E-33AA-44FA-A29E-735F90C8AEED}"/>
          </ac:spMkLst>
        </pc:spChg>
        <pc:spChg chg="add del">
          <ac:chgData name="Swapnil Paliwal" userId="8f2dd44c147d9304" providerId="LiveId" clId="{90E383D6-2376-4DD1-BF12-72E06E3288F5}" dt="2021-04-02T07:27:23.864" v="4800" actId="26606"/>
          <ac:spMkLst>
            <pc:docMk/>
            <pc:sldMk cId="645812744" sldId="333"/>
            <ac:spMk id="10" creationId="{873ECEC8-0F24-45B8-950F-35FC94BCEAC8}"/>
          </ac:spMkLst>
        </pc:spChg>
        <pc:spChg chg="add del">
          <ac:chgData name="Swapnil Paliwal" userId="8f2dd44c147d9304" providerId="LiveId" clId="{90E383D6-2376-4DD1-BF12-72E06E3288F5}" dt="2021-04-02T07:27:23.864" v="4800" actId="26606"/>
          <ac:spMkLst>
            <pc:docMk/>
            <pc:sldMk cId="645812744" sldId="333"/>
            <ac:spMk id="14" creationId="{8B53612E-ADB2-4457-9688-89506397AF28}"/>
          </ac:spMkLst>
        </pc:spChg>
        <pc:spChg chg="add">
          <ac:chgData name="Swapnil Paliwal" userId="8f2dd44c147d9304" providerId="LiveId" clId="{90E383D6-2376-4DD1-BF12-72E06E3288F5}" dt="2021-04-02T07:27:23.869" v="4801" actId="26606"/>
          <ac:spMkLst>
            <pc:docMk/>
            <pc:sldMk cId="645812744" sldId="333"/>
            <ac:spMk id="16" creationId="{80861964-D86C-4A50-8F6D-B466384A61B1}"/>
          </ac:spMkLst>
        </pc:spChg>
        <pc:spChg chg="add">
          <ac:chgData name="Swapnil Paliwal" userId="8f2dd44c147d9304" providerId="LiveId" clId="{90E383D6-2376-4DD1-BF12-72E06E3288F5}" dt="2021-04-02T07:27:23.869" v="4801" actId="26606"/>
          <ac:spMkLst>
            <pc:docMk/>
            <pc:sldMk cId="645812744" sldId="333"/>
            <ac:spMk id="18" creationId="{F2BDE551-930A-4FE1-8434-09824E3247E6}"/>
          </ac:spMkLst>
        </pc:spChg>
        <pc:picChg chg="add mod">
          <ac:chgData name="Swapnil Paliwal" userId="8f2dd44c147d9304" providerId="LiveId" clId="{90E383D6-2376-4DD1-BF12-72E06E3288F5}" dt="2021-04-02T07:27:23.869" v="4801" actId="26606"/>
          <ac:picMkLst>
            <pc:docMk/>
            <pc:sldMk cId="645812744" sldId="333"/>
            <ac:picMk id="5" creationId="{5D846C6D-1259-4EBD-A8AA-03A8072C1579}"/>
          </ac:picMkLst>
        </pc:picChg>
        <pc:cxnChg chg="add del">
          <ac:chgData name="Swapnil Paliwal" userId="8f2dd44c147d9304" providerId="LiveId" clId="{90E383D6-2376-4DD1-BF12-72E06E3288F5}" dt="2021-04-02T07:27:23.864" v="4800" actId="26606"/>
          <ac:cxnSpMkLst>
            <pc:docMk/>
            <pc:sldMk cId="645812744" sldId="333"/>
            <ac:cxnSpMk id="12" creationId="{89EB8C68-FF1B-4849-867B-32D29B19F102}"/>
          </ac:cxnSpMkLst>
        </pc:cxnChg>
        <pc:cxnChg chg="add">
          <ac:chgData name="Swapnil Paliwal" userId="8f2dd44c147d9304" providerId="LiveId" clId="{90E383D6-2376-4DD1-BF12-72E06E3288F5}" dt="2021-04-02T07:27:23.869" v="4801" actId="26606"/>
          <ac:cxnSpMkLst>
            <pc:docMk/>
            <pc:sldMk cId="645812744" sldId="333"/>
            <ac:cxnSpMk id="17" creationId="{754A678E-8F30-4E92-A5BF-F5D03D011394}"/>
          </ac:cxnSpMkLst>
        </pc:cxnChg>
      </pc:sldChg>
      <pc:sldChg chg="addSp modSp new del mod">
        <pc:chgData name="Swapnil Paliwal" userId="8f2dd44c147d9304" providerId="LiveId" clId="{90E383D6-2376-4DD1-BF12-72E06E3288F5}" dt="2021-04-04T02:41:03.203" v="5066" actId="47"/>
        <pc:sldMkLst>
          <pc:docMk/>
          <pc:sldMk cId="352353405" sldId="334"/>
        </pc:sldMkLst>
        <pc:spChg chg="mod">
          <ac:chgData name="Swapnil Paliwal" userId="8f2dd44c147d9304" providerId="LiveId" clId="{90E383D6-2376-4DD1-BF12-72E06E3288F5}" dt="2021-04-03T17:52:56.003" v="4947" actId="404"/>
          <ac:spMkLst>
            <pc:docMk/>
            <pc:sldMk cId="352353405" sldId="334"/>
            <ac:spMk id="2" creationId="{EEE24E89-24AF-45B1-820F-3F31213B13B8}"/>
          </ac:spMkLst>
        </pc:spChg>
        <pc:spChg chg="mod">
          <ac:chgData name="Swapnil Paliwal" userId="8f2dd44c147d9304" providerId="LiveId" clId="{90E383D6-2376-4DD1-BF12-72E06E3288F5}" dt="2021-04-03T18:30:03.016" v="4948" actId="20577"/>
          <ac:spMkLst>
            <pc:docMk/>
            <pc:sldMk cId="352353405" sldId="334"/>
            <ac:spMk id="3" creationId="{8FC5693C-59EC-455B-9B7F-3B24ED2C4477}"/>
          </ac:spMkLst>
        </pc:spChg>
        <pc:graphicFrameChg chg="add mod modGraphic">
          <ac:chgData name="Swapnil Paliwal" userId="8f2dd44c147d9304" providerId="LiveId" clId="{90E383D6-2376-4DD1-BF12-72E06E3288F5}" dt="2021-04-04T02:08:52.498" v="4954" actId="2164"/>
          <ac:graphicFrameMkLst>
            <pc:docMk/>
            <pc:sldMk cId="352353405" sldId="334"/>
            <ac:graphicFrameMk id="4" creationId="{B62439B4-3A44-479C-9A10-F570C1E07D66}"/>
          </ac:graphicFrameMkLst>
        </pc:graphicFrameChg>
      </pc:sldChg>
      <pc:sldChg chg="addSp delSp modSp new mod ord setBg">
        <pc:chgData name="Swapnil Paliwal" userId="8f2dd44c147d9304" providerId="LiveId" clId="{90E383D6-2376-4DD1-BF12-72E06E3288F5}" dt="2021-04-05T04:35:12.224" v="6284" actId="20577"/>
        <pc:sldMkLst>
          <pc:docMk/>
          <pc:sldMk cId="2703824313" sldId="335"/>
        </pc:sldMkLst>
        <pc:spChg chg="mod">
          <ac:chgData name="Swapnil Paliwal" userId="8f2dd44c147d9304" providerId="LiveId" clId="{90E383D6-2376-4DD1-BF12-72E06E3288F5}" dt="2021-04-04T18:49:24.849" v="5380" actId="26606"/>
          <ac:spMkLst>
            <pc:docMk/>
            <pc:sldMk cId="2703824313" sldId="335"/>
            <ac:spMk id="2" creationId="{3A018D70-19F6-4F31-90D3-843370AB06AC}"/>
          </ac:spMkLst>
        </pc:spChg>
        <pc:spChg chg="del">
          <ac:chgData name="Swapnil Paliwal" userId="8f2dd44c147d9304" providerId="LiveId" clId="{90E383D6-2376-4DD1-BF12-72E06E3288F5}" dt="2021-04-04T02:09:11.076" v="4958" actId="478"/>
          <ac:spMkLst>
            <pc:docMk/>
            <pc:sldMk cId="2703824313" sldId="335"/>
            <ac:spMk id="3" creationId="{2F6ADB4A-317B-40F1-8693-8BEB340B522D}"/>
          </ac:spMkLst>
        </pc:spChg>
        <pc:spChg chg="add mod">
          <ac:chgData name="Swapnil Paliwal" userId="8f2dd44c147d9304" providerId="LiveId" clId="{90E383D6-2376-4DD1-BF12-72E06E3288F5}" dt="2021-04-04T22:29:26.999" v="6267" actId="20577"/>
          <ac:spMkLst>
            <pc:docMk/>
            <pc:sldMk cId="2703824313" sldId="335"/>
            <ac:spMk id="5" creationId="{8730ECC7-7ADC-458F-911D-A89B883347DF}"/>
          </ac:spMkLst>
        </pc:spChg>
        <pc:spChg chg="add del">
          <ac:chgData name="Swapnil Paliwal" userId="8f2dd44c147d9304" providerId="LiveId" clId="{90E383D6-2376-4DD1-BF12-72E06E3288F5}" dt="2021-04-04T03:01:31.878" v="5106" actId="26606"/>
          <ac:spMkLst>
            <pc:docMk/>
            <pc:sldMk cId="2703824313" sldId="335"/>
            <ac:spMk id="9" creationId="{39E3965E-AC41-4711-9D10-E25ABB132D86}"/>
          </ac:spMkLst>
        </pc:spChg>
        <pc:spChg chg="add del">
          <ac:chgData name="Swapnil Paliwal" userId="8f2dd44c147d9304" providerId="LiveId" clId="{90E383D6-2376-4DD1-BF12-72E06E3288F5}" dt="2021-04-04T03:01:31.878" v="5106" actId="26606"/>
          <ac:spMkLst>
            <pc:docMk/>
            <pc:sldMk cId="2703824313" sldId="335"/>
            <ac:spMk id="13" creationId="{34461041-8413-4023-ABA7-9E499B0AD995}"/>
          </ac:spMkLst>
        </pc:spChg>
        <pc:spChg chg="add del">
          <ac:chgData name="Swapnil Paliwal" userId="8f2dd44c147d9304" providerId="LiveId" clId="{90E383D6-2376-4DD1-BF12-72E06E3288F5}" dt="2021-04-04T03:01:31.878" v="5106" actId="26606"/>
          <ac:spMkLst>
            <pc:docMk/>
            <pc:sldMk cId="2703824313" sldId="335"/>
            <ac:spMk id="17" creationId="{53B4A494-ED20-47DD-A927-05EA273B0F1F}"/>
          </ac:spMkLst>
        </pc:spChg>
        <pc:spChg chg="add del">
          <ac:chgData name="Swapnil Paliwal" userId="8f2dd44c147d9304" providerId="LiveId" clId="{90E383D6-2376-4DD1-BF12-72E06E3288F5}" dt="2021-04-04T03:01:41.063" v="5108" actId="26606"/>
          <ac:spMkLst>
            <pc:docMk/>
            <pc:sldMk cId="2703824313" sldId="335"/>
            <ac:spMk id="19" creationId="{39E3965E-AC41-4711-9D10-E25ABB132D86}"/>
          </ac:spMkLst>
        </pc:spChg>
        <pc:spChg chg="add del">
          <ac:chgData name="Swapnil Paliwal" userId="8f2dd44c147d9304" providerId="LiveId" clId="{90E383D6-2376-4DD1-BF12-72E06E3288F5}" dt="2021-04-04T03:01:41.063" v="5108" actId="26606"/>
          <ac:spMkLst>
            <pc:docMk/>
            <pc:sldMk cId="2703824313" sldId="335"/>
            <ac:spMk id="21" creationId="{990BAFCD-EA0A-47F4-8B00-AAB1E67A90CC}"/>
          </ac:spMkLst>
        </pc:spChg>
        <pc:spChg chg="add del">
          <ac:chgData name="Swapnil Paliwal" userId="8f2dd44c147d9304" providerId="LiveId" clId="{90E383D6-2376-4DD1-BF12-72E06E3288F5}" dt="2021-04-04T03:01:41.063" v="5108" actId="26606"/>
          <ac:spMkLst>
            <pc:docMk/>
            <pc:sldMk cId="2703824313" sldId="335"/>
            <ac:spMk id="22" creationId="{2F9C61D6-37CC-4AD4-83C3-022D08874179}"/>
          </ac:spMkLst>
        </pc:spChg>
        <pc:spChg chg="add del">
          <ac:chgData name="Swapnil Paliwal" userId="8f2dd44c147d9304" providerId="LiveId" clId="{90E383D6-2376-4DD1-BF12-72E06E3288F5}" dt="2021-04-04T18:49:24.849" v="5380" actId="26606"/>
          <ac:spMkLst>
            <pc:docMk/>
            <pc:sldMk cId="2703824313" sldId="335"/>
            <ac:spMk id="25" creationId="{39E3965E-AC41-4711-9D10-E25ABB132D86}"/>
          </ac:spMkLst>
        </pc:spChg>
        <pc:spChg chg="add del">
          <ac:chgData name="Swapnil Paliwal" userId="8f2dd44c147d9304" providerId="LiveId" clId="{90E383D6-2376-4DD1-BF12-72E06E3288F5}" dt="2021-04-04T18:49:24.849" v="5380" actId="26606"/>
          <ac:spMkLst>
            <pc:docMk/>
            <pc:sldMk cId="2703824313" sldId="335"/>
            <ac:spMk id="27" creationId="{B4D0E555-16F6-44D0-BF56-AF5FF5BDE9D6}"/>
          </ac:spMkLst>
        </pc:spChg>
        <pc:spChg chg="add del">
          <ac:chgData name="Swapnil Paliwal" userId="8f2dd44c147d9304" providerId="LiveId" clId="{90E383D6-2376-4DD1-BF12-72E06E3288F5}" dt="2021-04-04T18:49:24.849" v="5380" actId="26606"/>
          <ac:spMkLst>
            <pc:docMk/>
            <pc:sldMk cId="2703824313" sldId="335"/>
            <ac:spMk id="28" creationId="{8117041D-1A7B-4ECA-AB68-3CFDB6726B8E}"/>
          </ac:spMkLst>
        </pc:spChg>
        <pc:spChg chg="add">
          <ac:chgData name="Swapnil Paliwal" userId="8f2dd44c147d9304" providerId="LiveId" clId="{90E383D6-2376-4DD1-BF12-72E06E3288F5}" dt="2021-04-04T18:49:24.849" v="5380" actId="26606"/>
          <ac:spMkLst>
            <pc:docMk/>
            <pc:sldMk cId="2703824313" sldId="335"/>
            <ac:spMk id="34" creationId="{39B4056F-1959-4627-A683-77F6C0603FCD}"/>
          </ac:spMkLst>
        </pc:spChg>
        <pc:spChg chg="add">
          <ac:chgData name="Swapnil Paliwal" userId="8f2dd44c147d9304" providerId="LiveId" clId="{90E383D6-2376-4DD1-BF12-72E06E3288F5}" dt="2021-04-04T18:49:24.849" v="5380" actId="26606"/>
          <ac:spMkLst>
            <pc:docMk/>
            <pc:sldMk cId="2703824313" sldId="335"/>
            <ac:spMk id="36" creationId="{D8D7349B-C9FA-4FCE-A1FF-948F460A3A9A}"/>
          </ac:spMkLst>
        </pc:spChg>
        <pc:graphicFrameChg chg="add mod ord modGraphic">
          <ac:chgData name="Swapnil Paliwal" userId="8f2dd44c147d9304" providerId="LiveId" clId="{90E383D6-2376-4DD1-BF12-72E06E3288F5}" dt="2021-04-05T04:35:12.224" v="6284" actId="20577"/>
          <ac:graphicFrameMkLst>
            <pc:docMk/>
            <pc:sldMk cId="2703824313" sldId="335"/>
            <ac:graphicFrameMk id="4" creationId="{7BB61B17-41F5-4500-928B-BA28F6139BAD}"/>
          </ac:graphicFrameMkLst>
        </pc:graphicFrameChg>
        <pc:cxnChg chg="add del">
          <ac:chgData name="Swapnil Paliwal" userId="8f2dd44c147d9304" providerId="LiveId" clId="{90E383D6-2376-4DD1-BF12-72E06E3288F5}" dt="2021-04-04T03:01:31.878" v="5106" actId="26606"/>
          <ac:cxnSpMkLst>
            <pc:docMk/>
            <pc:sldMk cId="2703824313" sldId="335"/>
            <ac:cxnSpMk id="11" creationId="{1F5DC8C3-BA5F-4EED-BB9A-A14272BD82A1}"/>
          </ac:cxnSpMkLst>
        </pc:cxnChg>
        <pc:cxnChg chg="add del">
          <ac:chgData name="Swapnil Paliwal" userId="8f2dd44c147d9304" providerId="LiveId" clId="{90E383D6-2376-4DD1-BF12-72E06E3288F5}" dt="2021-04-04T03:01:31.878" v="5106" actId="26606"/>
          <ac:cxnSpMkLst>
            <pc:docMk/>
            <pc:sldMk cId="2703824313" sldId="335"/>
            <ac:cxnSpMk id="15" creationId="{F05BCF04-4702-43D0-BE8F-DBF6C2F65131}"/>
          </ac:cxnSpMkLst>
        </pc:cxnChg>
        <pc:cxnChg chg="add del">
          <ac:chgData name="Swapnil Paliwal" userId="8f2dd44c147d9304" providerId="LiveId" clId="{90E383D6-2376-4DD1-BF12-72E06E3288F5}" dt="2021-04-04T03:01:41.063" v="5108" actId="26606"/>
          <ac:cxnSpMkLst>
            <pc:docMk/>
            <pc:sldMk cId="2703824313" sldId="335"/>
            <ac:cxnSpMk id="20" creationId="{1F5DC8C3-BA5F-4EED-BB9A-A14272BD82A1}"/>
          </ac:cxnSpMkLst>
        </pc:cxnChg>
        <pc:cxnChg chg="add del">
          <ac:chgData name="Swapnil Paliwal" userId="8f2dd44c147d9304" providerId="LiveId" clId="{90E383D6-2376-4DD1-BF12-72E06E3288F5}" dt="2021-04-04T03:01:41.063" v="5108" actId="26606"/>
          <ac:cxnSpMkLst>
            <pc:docMk/>
            <pc:sldMk cId="2703824313" sldId="335"/>
            <ac:cxnSpMk id="23" creationId="{2669285E-35F6-4010-B084-229A808458CD}"/>
          </ac:cxnSpMkLst>
        </pc:cxnChg>
        <pc:cxnChg chg="add del">
          <ac:chgData name="Swapnil Paliwal" userId="8f2dd44c147d9304" providerId="LiveId" clId="{90E383D6-2376-4DD1-BF12-72E06E3288F5}" dt="2021-04-04T18:49:24.849" v="5380" actId="26606"/>
          <ac:cxnSpMkLst>
            <pc:docMk/>
            <pc:sldMk cId="2703824313" sldId="335"/>
            <ac:cxnSpMk id="26" creationId="{1F5DC8C3-BA5F-4EED-BB9A-A14272BD82A1}"/>
          </ac:cxnSpMkLst>
        </pc:cxnChg>
        <pc:cxnChg chg="add del">
          <ac:chgData name="Swapnil Paliwal" userId="8f2dd44c147d9304" providerId="LiveId" clId="{90E383D6-2376-4DD1-BF12-72E06E3288F5}" dt="2021-04-04T18:49:24.849" v="5380" actId="26606"/>
          <ac:cxnSpMkLst>
            <pc:docMk/>
            <pc:sldMk cId="2703824313" sldId="335"/>
            <ac:cxnSpMk id="29" creationId="{ABCD2462-4C1E-401A-AC2D-F799A138B245}"/>
          </ac:cxnSpMkLst>
        </pc:cxnChg>
        <pc:cxnChg chg="add">
          <ac:chgData name="Swapnil Paliwal" userId="8f2dd44c147d9304" providerId="LiveId" clId="{90E383D6-2376-4DD1-BF12-72E06E3288F5}" dt="2021-04-04T18:49:24.849" v="5380" actId="26606"/>
          <ac:cxnSpMkLst>
            <pc:docMk/>
            <pc:sldMk cId="2703824313" sldId="335"/>
            <ac:cxnSpMk id="38" creationId="{55646586-8E5D-4A2B-BDA9-01CE28AC89A1}"/>
          </ac:cxnSpMkLst>
        </pc:cxnChg>
      </pc:sldChg>
      <pc:sldChg chg="addSp delSp modSp new del mod setBg">
        <pc:chgData name="Swapnil Paliwal" userId="8f2dd44c147d9304" providerId="LiveId" clId="{90E383D6-2376-4DD1-BF12-72E06E3288F5}" dt="2021-04-04T21:40:53.997" v="6251" actId="47"/>
        <pc:sldMkLst>
          <pc:docMk/>
          <pc:sldMk cId="1138516169" sldId="336"/>
        </pc:sldMkLst>
        <pc:spChg chg="mod">
          <ac:chgData name="Swapnil Paliwal" userId="8f2dd44c147d9304" providerId="LiveId" clId="{90E383D6-2376-4DD1-BF12-72E06E3288F5}" dt="2021-04-04T18:34:37.369" v="5201" actId="26606"/>
          <ac:spMkLst>
            <pc:docMk/>
            <pc:sldMk cId="1138516169" sldId="336"/>
            <ac:spMk id="2" creationId="{EBE549AD-3226-4EED-A49A-735148F375A2}"/>
          </ac:spMkLst>
        </pc:spChg>
        <pc:spChg chg="add del">
          <ac:chgData name="Swapnil Paliwal" userId="8f2dd44c147d9304" providerId="LiveId" clId="{90E383D6-2376-4DD1-BF12-72E06E3288F5}" dt="2021-04-04T18:34:38.037" v="5202"/>
          <ac:spMkLst>
            <pc:docMk/>
            <pc:sldMk cId="1138516169" sldId="336"/>
            <ac:spMk id="3" creationId="{0F21D726-09A4-41B5-BF5E-8C3839001A2E}"/>
          </ac:spMkLst>
        </pc:spChg>
        <pc:spChg chg="add del mod">
          <ac:chgData name="Swapnil Paliwal" userId="8f2dd44c147d9304" providerId="LiveId" clId="{90E383D6-2376-4DD1-BF12-72E06E3288F5}" dt="2021-04-04T18:34:37.122" v="5200" actId="478"/>
          <ac:spMkLst>
            <pc:docMk/>
            <pc:sldMk cId="1138516169" sldId="336"/>
            <ac:spMk id="6" creationId="{88508F9D-124A-4875-A0C0-E50C0DC80846}"/>
          </ac:spMkLst>
        </pc:spChg>
        <pc:spChg chg="add del">
          <ac:chgData name="Swapnil Paliwal" userId="8f2dd44c147d9304" providerId="LiveId" clId="{90E383D6-2376-4DD1-BF12-72E06E3288F5}" dt="2021-04-04T18:34:37.369" v="5201" actId="26606"/>
          <ac:spMkLst>
            <pc:docMk/>
            <pc:sldMk cId="1138516169" sldId="336"/>
            <ac:spMk id="9" creationId="{39E3965E-AC41-4711-9D10-E25ABB132D86}"/>
          </ac:spMkLst>
        </pc:spChg>
        <pc:spChg chg="add del">
          <ac:chgData name="Swapnil Paliwal" userId="8f2dd44c147d9304" providerId="LiveId" clId="{90E383D6-2376-4DD1-BF12-72E06E3288F5}" dt="2021-04-04T18:34:37.369" v="5201" actId="26606"/>
          <ac:spMkLst>
            <pc:docMk/>
            <pc:sldMk cId="1138516169" sldId="336"/>
            <ac:spMk id="13" creationId="{B4D0E555-16F6-44D0-BF56-AF5FF5BDE9D6}"/>
          </ac:spMkLst>
        </pc:spChg>
        <pc:spChg chg="add del">
          <ac:chgData name="Swapnil Paliwal" userId="8f2dd44c147d9304" providerId="LiveId" clId="{90E383D6-2376-4DD1-BF12-72E06E3288F5}" dt="2021-04-04T18:34:37.369" v="5201" actId="26606"/>
          <ac:spMkLst>
            <pc:docMk/>
            <pc:sldMk cId="1138516169" sldId="336"/>
            <ac:spMk id="15" creationId="{8117041D-1A7B-4ECA-AB68-3CFDB6726B8E}"/>
          </ac:spMkLst>
        </pc:spChg>
        <pc:graphicFrameChg chg="add del mod modGraphic">
          <ac:chgData name="Swapnil Paliwal" userId="8f2dd44c147d9304" providerId="LiveId" clId="{90E383D6-2376-4DD1-BF12-72E06E3288F5}" dt="2021-04-04T18:34:38.037" v="5202"/>
          <ac:graphicFrameMkLst>
            <pc:docMk/>
            <pc:sldMk cId="1138516169" sldId="336"/>
            <ac:graphicFrameMk id="4" creationId="{106BEB61-DB78-4B3D-AC5A-5455D8B40522}"/>
          </ac:graphicFrameMkLst>
        </pc:graphicFrameChg>
        <pc:cxnChg chg="add del">
          <ac:chgData name="Swapnil Paliwal" userId="8f2dd44c147d9304" providerId="LiveId" clId="{90E383D6-2376-4DD1-BF12-72E06E3288F5}" dt="2021-04-04T18:34:37.369" v="5201" actId="26606"/>
          <ac:cxnSpMkLst>
            <pc:docMk/>
            <pc:sldMk cId="1138516169" sldId="336"/>
            <ac:cxnSpMk id="11" creationId="{1F5DC8C3-BA5F-4EED-BB9A-A14272BD82A1}"/>
          </ac:cxnSpMkLst>
        </pc:cxnChg>
        <pc:cxnChg chg="add del">
          <ac:chgData name="Swapnil Paliwal" userId="8f2dd44c147d9304" providerId="LiveId" clId="{90E383D6-2376-4DD1-BF12-72E06E3288F5}" dt="2021-04-04T18:34:37.369" v="5201" actId="26606"/>
          <ac:cxnSpMkLst>
            <pc:docMk/>
            <pc:sldMk cId="1138516169" sldId="336"/>
            <ac:cxnSpMk id="17" creationId="{ABCD2462-4C1E-401A-AC2D-F799A138B245}"/>
          </ac:cxnSpMkLst>
        </pc:cxnChg>
      </pc:sldChg>
      <pc:sldChg chg="modSp add mod">
        <pc:chgData name="Swapnil Paliwal" userId="8f2dd44c147d9304" providerId="LiveId" clId="{90E383D6-2376-4DD1-BF12-72E06E3288F5}" dt="2021-04-07T02:37:30.781" v="6483" actId="1076"/>
        <pc:sldMkLst>
          <pc:docMk/>
          <pc:sldMk cId="464584218" sldId="337"/>
        </pc:sldMkLst>
        <pc:spChg chg="mod">
          <ac:chgData name="Swapnil Paliwal" userId="8f2dd44c147d9304" providerId="LiveId" clId="{90E383D6-2376-4DD1-BF12-72E06E3288F5}" dt="2021-04-04T19:56:48.879" v="5940"/>
          <ac:spMkLst>
            <pc:docMk/>
            <pc:sldMk cId="464584218" sldId="337"/>
            <ac:spMk id="5" creationId="{8730ECC7-7ADC-458F-911D-A89B883347DF}"/>
          </ac:spMkLst>
        </pc:spChg>
        <pc:graphicFrameChg chg="mod modGraphic">
          <ac:chgData name="Swapnil Paliwal" userId="8f2dd44c147d9304" providerId="LiveId" clId="{90E383D6-2376-4DD1-BF12-72E06E3288F5}" dt="2021-04-07T02:37:30.781" v="6483" actId="1076"/>
          <ac:graphicFrameMkLst>
            <pc:docMk/>
            <pc:sldMk cId="464584218" sldId="337"/>
            <ac:graphicFrameMk id="4" creationId="{7BB61B17-41F5-4500-928B-BA28F6139BAD}"/>
          </ac:graphicFrameMkLst>
        </pc:graphicFrameChg>
      </pc:sldChg>
      <pc:sldChg chg="addSp delSp modSp new mod setBg addAnim delAnim">
        <pc:chgData name="Swapnil Paliwal" userId="8f2dd44c147d9304" providerId="LiveId" clId="{90E383D6-2376-4DD1-BF12-72E06E3288F5}" dt="2021-04-04T19:29:04.381" v="5922" actId="478"/>
        <pc:sldMkLst>
          <pc:docMk/>
          <pc:sldMk cId="1417013762" sldId="338"/>
        </pc:sldMkLst>
        <pc:spChg chg="mod ord">
          <ac:chgData name="Swapnil Paliwal" userId="8f2dd44c147d9304" providerId="LiveId" clId="{90E383D6-2376-4DD1-BF12-72E06E3288F5}" dt="2021-04-04T19:28:56.999" v="5919" actId="26606"/>
          <ac:spMkLst>
            <pc:docMk/>
            <pc:sldMk cId="1417013762" sldId="338"/>
            <ac:spMk id="2" creationId="{5C13FAC4-9ADB-4427-847C-894D067CCC0D}"/>
          </ac:spMkLst>
        </pc:spChg>
        <pc:spChg chg="del">
          <ac:chgData name="Swapnil Paliwal" userId="8f2dd44c147d9304" providerId="LiveId" clId="{90E383D6-2376-4DD1-BF12-72E06E3288F5}" dt="2021-04-04T19:27:40.058" v="5912" actId="478"/>
          <ac:spMkLst>
            <pc:docMk/>
            <pc:sldMk cId="1417013762" sldId="338"/>
            <ac:spMk id="3" creationId="{6765ABA5-E46E-4240-8CC5-905CB98E509B}"/>
          </ac:spMkLst>
        </pc:spChg>
        <pc:spChg chg="add del mod">
          <ac:chgData name="Swapnil Paliwal" userId="8f2dd44c147d9304" providerId="LiveId" clId="{90E383D6-2376-4DD1-BF12-72E06E3288F5}" dt="2021-04-04T19:29:04.381" v="5922" actId="478"/>
          <ac:spMkLst>
            <pc:docMk/>
            <pc:sldMk cId="1417013762" sldId="338"/>
            <ac:spMk id="6" creationId="{DBCE0621-2AC2-44F8-B7A9-797D966BD838}"/>
          </ac:spMkLst>
        </pc:spChg>
        <pc:spChg chg="add del">
          <ac:chgData name="Swapnil Paliwal" userId="8f2dd44c147d9304" providerId="LiveId" clId="{90E383D6-2376-4DD1-BF12-72E06E3288F5}" dt="2021-04-04T19:28:56.966" v="5918" actId="26606"/>
          <ac:spMkLst>
            <pc:docMk/>
            <pc:sldMk cId="1417013762" sldId="338"/>
            <ac:spMk id="11" creationId="{39E3965E-AC41-4711-9D10-E25ABB132D86}"/>
          </ac:spMkLst>
        </pc:spChg>
        <pc:spChg chg="add del">
          <ac:chgData name="Swapnil Paliwal" userId="8f2dd44c147d9304" providerId="LiveId" clId="{90E383D6-2376-4DD1-BF12-72E06E3288F5}" dt="2021-04-04T19:28:56.966" v="5918" actId="26606"/>
          <ac:spMkLst>
            <pc:docMk/>
            <pc:sldMk cId="1417013762" sldId="338"/>
            <ac:spMk id="15" creationId="{2FDF0794-1B86-42B2-B8C7-F60123E638ED}"/>
          </ac:spMkLst>
        </pc:spChg>
        <pc:spChg chg="add del">
          <ac:chgData name="Swapnil Paliwal" userId="8f2dd44c147d9304" providerId="LiveId" clId="{90E383D6-2376-4DD1-BF12-72E06E3288F5}" dt="2021-04-04T19:28:56.966" v="5918" actId="26606"/>
          <ac:spMkLst>
            <pc:docMk/>
            <pc:sldMk cId="1417013762" sldId="338"/>
            <ac:spMk id="17" creationId="{EEFC1EB0-DB92-4E98-B3A9-0CD6FA5A8B62}"/>
          </ac:spMkLst>
        </pc:spChg>
        <pc:spChg chg="add">
          <ac:chgData name="Swapnil Paliwal" userId="8f2dd44c147d9304" providerId="LiveId" clId="{90E383D6-2376-4DD1-BF12-72E06E3288F5}" dt="2021-04-04T19:28:56.999" v="5919" actId="26606"/>
          <ac:spMkLst>
            <pc:docMk/>
            <pc:sldMk cId="1417013762" sldId="338"/>
            <ac:spMk id="21" creationId="{39E3965E-AC41-4711-9D10-E25ABB132D86}"/>
          </ac:spMkLst>
        </pc:spChg>
        <pc:spChg chg="add">
          <ac:chgData name="Swapnil Paliwal" userId="8f2dd44c147d9304" providerId="LiveId" clId="{90E383D6-2376-4DD1-BF12-72E06E3288F5}" dt="2021-04-04T19:28:56.999" v="5919" actId="26606"/>
          <ac:spMkLst>
            <pc:docMk/>
            <pc:sldMk cId="1417013762" sldId="338"/>
            <ac:spMk id="23" creationId="{526E0BFB-CDF1-4990-8C11-AC849311E0A8}"/>
          </ac:spMkLst>
        </pc:spChg>
        <pc:spChg chg="add">
          <ac:chgData name="Swapnil Paliwal" userId="8f2dd44c147d9304" providerId="LiveId" clId="{90E383D6-2376-4DD1-BF12-72E06E3288F5}" dt="2021-04-04T19:28:56.999" v="5919" actId="26606"/>
          <ac:spMkLst>
            <pc:docMk/>
            <pc:sldMk cId="1417013762" sldId="338"/>
            <ac:spMk id="24" creationId="{6069A1F8-9BEB-4786-9694-FC48B2D75D21}"/>
          </ac:spMkLst>
        </pc:spChg>
        <pc:picChg chg="add del mod">
          <ac:chgData name="Swapnil Paliwal" userId="8f2dd44c147d9304" providerId="LiveId" clId="{90E383D6-2376-4DD1-BF12-72E06E3288F5}" dt="2021-04-04T19:29:02.147" v="5921" actId="478"/>
          <ac:picMkLst>
            <pc:docMk/>
            <pc:sldMk cId="1417013762" sldId="338"/>
            <ac:picMk id="5" creationId="{1277EF02-60B7-4BB7-9FFF-DD084A6DEF94}"/>
          </ac:picMkLst>
        </pc:picChg>
        <pc:cxnChg chg="add del">
          <ac:chgData name="Swapnil Paliwal" userId="8f2dd44c147d9304" providerId="LiveId" clId="{90E383D6-2376-4DD1-BF12-72E06E3288F5}" dt="2021-04-04T19:28:56.966" v="5918" actId="26606"/>
          <ac:cxnSpMkLst>
            <pc:docMk/>
            <pc:sldMk cId="1417013762" sldId="338"/>
            <ac:cxnSpMk id="13" creationId="{1F5DC8C3-BA5F-4EED-BB9A-A14272BD82A1}"/>
          </ac:cxnSpMkLst>
        </pc:cxnChg>
        <pc:cxnChg chg="add del">
          <ac:chgData name="Swapnil Paliwal" userId="8f2dd44c147d9304" providerId="LiveId" clId="{90E383D6-2376-4DD1-BF12-72E06E3288F5}" dt="2021-04-04T19:28:56.966" v="5918" actId="26606"/>
          <ac:cxnSpMkLst>
            <pc:docMk/>
            <pc:sldMk cId="1417013762" sldId="338"/>
            <ac:cxnSpMk id="19" creationId="{96D07482-83A3-4451-943C-B46961082957}"/>
          </ac:cxnSpMkLst>
        </pc:cxnChg>
        <pc:cxnChg chg="add">
          <ac:chgData name="Swapnil Paliwal" userId="8f2dd44c147d9304" providerId="LiveId" clId="{90E383D6-2376-4DD1-BF12-72E06E3288F5}" dt="2021-04-04T19:28:56.999" v="5919" actId="26606"/>
          <ac:cxnSpMkLst>
            <pc:docMk/>
            <pc:sldMk cId="1417013762" sldId="338"/>
            <ac:cxnSpMk id="22" creationId="{1F5DC8C3-BA5F-4EED-BB9A-A14272BD82A1}"/>
          </ac:cxnSpMkLst>
        </pc:cxnChg>
      </pc:sldChg>
      <pc:sldChg chg="addSp delSp modSp new mod">
        <pc:chgData name="Swapnil Paliwal" userId="8f2dd44c147d9304" providerId="LiveId" clId="{90E383D6-2376-4DD1-BF12-72E06E3288F5}" dt="2021-04-07T02:38:06.381" v="6488" actId="27918"/>
        <pc:sldMkLst>
          <pc:docMk/>
          <pc:sldMk cId="330140557" sldId="339"/>
        </pc:sldMkLst>
        <pc:spChg chg="mod">
          <ac:chgData name="Swapnil Paliwal" userId="8f2dd44c147d9304" providerId="LiveId" clId="{90E383D6-2376-4DD1-BF12-72E06E3288F5}" dt="2021-04-04T21:21:02.144" v="6094" actId="20577"/>
          <ac:spMkLst>
            <pc:docMk/>
            <pc:sldMk cId="330140557" sldId="339"/>
            <ac:spMk id="2" creationId="{5FCC00A8-D017-4DFC-A760-9ED6B24FA1CF}"/>
          </ac:spMkLst>
        </pc:spChg>
        <pc:spChg chg="del">
          <ac:chgData name="Swapnil Paliwal" userId="8f2dd44c147d9304" providerId="LiveId" clId="{90E383D6-2376-4DD1-BF12-72E06E3288F5}" dt="2021-04-04T21:21:14.466" v="6095" actId="478"/>
          <ac:spMkLst>
            <pc:docMk/>
            <pc:sldMk cId="330140557" sldId="339"/>
            <ac:spMk id="3" creationId="{B46DC095-A958-4D71-9351-FC88B5421254}"/>
          </ac:spMkLst>
        </pc:spChg>
        <pc:spChg chg="add del mod">
          <ac:chgData name="Swapnil Paliwal" userId="8f2dd44c147d9304" providerId="LiveId" clId="{90E383D6-2376-4DD1-BF12-72E06E3288F5}" dt="2021-04-04T21:37:34.298" v="6243" actId="478"/>
          <ac:spMkLst>
            <pc:docMk/>
            <pc:sldMk cId="330140557" sldId="339"/>
            <ac:spMk id="11" creationId="{A69E8B43-9540-48E3-97BB-FD5552364A6C}"/>
          </ac:spMkLst>
        </pc:spChg>
        <pc:graphicFrameChg chg="add del mod">
          <ac:chgData name="Swapnil Paliwal" userId="8f2dd44c147d9304" providerId="LiveId" clId="{90E383D6-2376-4DD1-BF12-72E06E3288F5}" dt="2021-04-04T21:27:07.830" v="6136" actId="21"/>
          <ac:graphicFrameMkLst>
            <pc:docMk/>
            <pc:sldMk cId="330140557" sldId="339"/>
            <ac:graphicFrameMk id="6" creationId="{5231F54C-73E2-418F-BC3E-96CDA98D8244}"/>
          </ac:graphicFrameMkLst>
        </pc:graphicFrameChg>
        <pc:graphicFrameChg chg="add del mod">
          <ac:chgData name="Swapnil Paliwal" userId="8f2dd44c147d9304" providerId="LiveId" clId="{90E383D6-2376-4DD1-BF12-72E06E3288F5}" dt="2021-04-04T21:26:44.900" v="6124"/>
          <ac:graphicFrameMkLst>
            <pc:docMk/>
            <pc:sldMk cId="330140557" sldId="339"/>
            <ac:graphicFrameMk id="7" creationId="{0FD94512-C9FA-4D7F-8079-6EFB8CE09DC1}"/>
          </ac:graphicFrameMkLst>
        </pc:graphicFrameChg>
        <pc:graphicFrameChg chg="add del mod">
          <ac:chgData name="Swapnil Paliwal" userId="8f2dd44c147d9304" providerId="LiveId" clId="{90E383D6-2376-4DD1-BF12-72E06E3288F5}" dt="2021-04-04T21:26:56.132" v="6130" actId="478"/>
          <ac:graphicFrameMkLst>
            <pc:docMk/>
            <pc:sldMk cId="330140557" sldId="339"/>
            <ac:graphicFrameMk id="8" creationId="{BB53E122-7AEC-49BA-999D-ECEEC8937598}"/>
          </ac:graphicFrameMkLst>
        </pc:graphicFrameChg>
        <pc:graphicFrameChg chg="add del mod">
          <ac:chgData name="Swapnil Paliwal" userId="8f2dd44c147d9304" providerId="LiveId" clId="{90E383D6-2376-4DD1-BF12-72E06E3288F5}" dt="2021-04-04T21:27:10.798" v="6138" actId="21"/>
          <ac:graphicFrameMkLst>
            <pc:docMk/>
            <pc:sldMk cId="330140557" sldId="339"/>
            <ac:graphicFrameMk id="9" creationId="{D231FA2A-9853-4CAA-A87F-D78BA01803E6}"/>
          </ac:graphicFrameMkLst>
        </pc:graphicFrameChg>
        <pc:graphicFrameChg chg="add del mod">
          <ac:chgData name="Swapnil Paliwal" userId="8f2dd44c147d9304" providerId="LiveId" clId="{90E383D6-2376-4DD1-BF12-72E06E3288F5}" dt="2021-04-04T21:27:16.672" v="6140" actId="478"/>
          <ac:graphicFrameMkLst>
            <pc:docMk/>
            <pc:sldMk cId="330140557" sldId="339"/>
            <ac:graphicFrameMk id="10" creationId="{2DC16B1E-3B17-48AC-978E-43B23AA7C72F}"/>
          </ac:graphicFrameMkLst>
        </pc:graphicFrameChg>
      </pc:sldChg>
      <pc:sldChg chg="addSp delSp modSp new mod">
        <pc:chgData name="Swapnil Paliwal" userId="8f2dd44c147d9304" providerId="LiveId" clId="{90E383D6-2376-4DD1-BF12-72E06E3288F5}" dt="2021-04-04T22:34:31.164" v="6271" actId="14100"/>
        <pc:sldMkLst>
          <pc:docMk/>
          <pc:sldMk cId="469231079" sldId="340"/>
        </pc:sldMkLst>
        <pc:spChg chg="mod">
          <ac:chgData name="Swapnil Paliwal" userId="8f2dd44c147d9304" providerId="LiveId" clId="{90E383D6-2376-4DD1-BF12-72E06E3288F5}" dt="2021-04-04T21:29:02.161" v="6165" actId="20577"/>
          <ac:spMkLst>
            <pc:docMk/>
            <pc:sldMk cId="469231079" sldId="340"/>
            <ac:spMk id="2" creationId="{E967F739-EA03-438B-BD3A-DF3C778BCA80}"/>
          </ac:spMkLst>
        </pc:spChg>
        <pc:spChg chg="del">
          <ac:chgData name="Swapnil Paliwal" userId="8f2dd44c147d9304" providerId="LiveId" clId="{90E383D6-2376-4DD1-BF12-72E06E3288F5}" dt="2021-04-04T21:29:04.359" v="6166" actId="478"/>
          <ac:spMkLst>
            <pc:docMk/>
            <pc:sldMk cId="469231079" sldId="340"/>
            <ac:spMk id="3" creationId="{0D7E4217-434C-4AE9-9CB9-2B3FE0D260E7}"/>
          </ac:spMkLst>
        </pc:spChg>
        <pc:spChg chg="add del mod">
          <ac:chgData name="Swapnil Paliwal" userId="8f2dd44c147d9304" providerId="LiveId" clId="{90E383D6-2376-4DD1-BF12-72E06E3288F5}" dt="2021-04-04T21:36:25.442" v="6236" actId="1076"/>
          <ac:spMkLst>
            <pc:docMk/>
            <pc:sldMk cId="469231079" sldId="340"/>
            <ac:spMk id="7" creationId="{3912CBBB-321C-4122-924F-2A27F2701559}"/>
          </ac:spMkLst>
        </pc:spChg>
        <pc:spChg chg="add del mod">
          <ac:chgData name="Swapnil Paliwal" userId="8f2dd44c147d9304" providerId="LiveId" clId="{90E383D6-2376-4DD1-BF12-72E06E3288F5}" dt="2021-04-04T21:33:36.719" v="6210" actId="478"/>
          <ac:spMkLst>
            <pc:docMk/>
            <pc:sldMk cId="469231079" sldId="340"/>
            <ac:spMk id="8" creationId="{B34B8C74-1BB5-4BEF-9A5D-82654CFA9952}"/>
          </ac:spMkLst>
        </pc:spChg>
        <pc:graphicFrameChg chg="add mod">
          <ac:chgData name="Swapnil Paliwal" userId="8f2dd44c147d9304" providerId="LiveId" clId="{90E383D6-2376-4DD1-BF12-72E06E3288F5}" dt="2021-04-04T22:34:31.164" v="6271" actId="14100"/>
          <ac:graphicFrameMkLst>
            <pc:docMk/>
            <pc:sldMk cId="469231079" sldId="340"/>
            <ac:graphicFrameMk id="6" creationId="{58651C3A-7DDA-4DFF-8330-41459557129D}"/>
          </ac:graphicFrameMkLst>
        </pc:graphicFrameChg>
      </pc:sldChg>
      <pc:sldChg chg="addSp delSp modSp new mod setBg">
        <pc:chgData name="Swapnil Paliwal" userId="8f2dd44c147d9304" providerId="LiveId" clId="{90E383D6-2376-4DD1-BF12-72E06E3288F5}" dt="2021-04-06T08:28:41.250" v="6424" actId="113"/>
        <pc:sldMkLst>
          <pc:docMk/>
          <pc:sldMk cId="3542698173" sldId="341"/>
        </pc:sldMkLst>
        <pc:spChg chg="mod ord">
          <ac:chgData name="Swapnil Paliwal" userId="8f2dd44c147d9304" providerId="LiveId" clId="{90E383D6-2376-4DD1-BF12-72E06E3288F5}" dt="2021-04-06T08:27:51.069" v="6300" actId="26606"/>
          <ac:spMkLst>
            <pc:docMk/>
            <pc:sldMk cId="3542698173" sldId="341"/>
            <ac:spMk id="2" creationId="{A0FAEA22-356D-4333-A832-E0195B197B00}"/>
          </ac:spMkLst>
        </pc:spChg>
        <pc:spChg chg="del">
          <ac:chgData name="Swapnil Paliwal" userId="8f2dd44c147d9304" providerId="LiveId" clId="{90E383D6-2376-4DD1-BF12-72E06E3288F5}" dt="2021-04-06T08:27:39.767" v="6296" actId="478"/>
          <ac:spMkLst>
            <pc:docMk/>
            <pc:sldMk cId="3542698173" sldId="341"/>
            <ac:spMk id="3" creationId="{90362906-06C2-4970-82BA-4EE684BF68E2}"/>
          </ac:spMkLst>
        </pc:spChg>
        <pc:spChg chg="add mod">
          <ac:chgData name="Swapnil Paliwal" userId="8f2dd44c147d9304" providerId="LiveId" clId="{90E383D6-2376-4DD1-BF12-72E06E3288F5}" dt="2021-04-06T08:28:41.250" v="6424" actId="113"/>
          <ac:spMkLst>
            <pc:docMk/>
            <pc:sldMk cId="3542698173" sldId="341"/>
            <ac:spMk id="6" creationId="{0D4CCE20-2F9D-4497-8AB6-202DC92A411E}"/>
          </ac:spMkLst>
        </pc:spChg>
        <pc:spChg chg="add">
          <ac:chgData name="Swapnil Paliwal" userId="8f2dd44c147d9304" providerId="LiveId" clId="{90E383D6-2376-4DD1-BF12-72E06E3288F5}" dt="2021-04-06T08:27:51.069" v="6300" actId="26606"/>
          <ac:spMkLst>
            <pc:docMk/>
            <pc:sldMk cId="3542698173" sldId="341"/>
            <ac:spMk id="10" creationId="{39E3965E-AC41-4711-9D10-E25ABB132D86}"/>
          </ac:spMkLst>
        </pc:spChg>
        <pc:spChg chg="add">
          <ac:chgData name="Swapnil Paliwal" userId="8f2dd44c147d9304" providerId="LiveId" clId="{90E383D6-2376-4DD1-BF12-72E06E3288F5}" dt="2021-04-06T08:27:51.069" v="6300" actId="26606"/>
          <ac:spMkLst>
            <pc:docMk/>
            <pc:sldMk cId="3542698173" sldId="341"/>
            <ac:spMk id="14" creationId="{990BAFCD-EA0A-47F4-8B00-AAB1E67A90CC}"/>
          </ac:spMkLst>
        </pc:spChg>
        <pc:spChg chg="add">
          <ac:chgData name="Swapnil Paliwal" userId="8f2dd44c147d9304" providerId="LiveId" clId="{90E383D6-2376-4DD1-BF12-72E06E3288F5}" dt="2021-04-06T08:27:51.069" v="6300" actId="26606"/>
          <ac:spMkLst>
            <pc:docMk/>
            <pc:sldMk cId="3542698173" sldId="341"/>
            <ac:spMk id="16" creationId="{2F9C61D6-37CC-4AD4-83C3-022D08874179}"/>
          </ac:spMkLst>
        </pc:spChg>
        <pc:picChg chg="add mod">
          <ac:chgData name="Swapnil Paliwal" userId="8f2dd44c147d9304" providerId="LiveId" clId="{90E383D6-2376-4DD1-BF12-72E06E3288F5}" dt="2021-04-06T08:27:51.069" v="6300" actId="26606"/>
          <ac:picMkLst>
            <pc:docMk/>
            <pc:sldMk cId="3542698173" sldId="341"/>
            <ac:picMk id="5" creationId="{FBE588B9-B33B-4938-B5EF-A02B79E67689}"/>
          </ac:picMkLst>
        </pc:picChg>
        <pc:cxnChg chg="add">
          <ac:chgData name="Swapnil Paliwal" userId="8f2dd44c147d9304" providerId="LiveId" clId="{90E383D6-2376-4DD1-BF12-72E06E3288F5}" dt="2021-04-06T08:27:51.069" v="6300" actId="26606"/>
          <ac:cxnSpMkLst>
            <pc:docMk/>
            <pc:sldMk cId="3542698173" sldId="341"/>
            <ac:cxnSpMk id="12" creationId="{1F5DC8C3-BA5F-4EED-BB9A-A14272BD82A1}"/>
          </ac:cxnSpMkLst>
        </pc:cxnChg>
        <pc:cxnChg chg="add">
          <ac:chgData name="Swapnil Paliwal" userId="8f2dd44c147d9304" providerId="LiveId" clId="{90E383D6-2376-4DD1-BF12-72E06E3288F5}" dt="2021-04-06T08:27:51.069" v="6300" actId="26606"/>
          <ac:cxnSpMkLst>
            <pc:docMk/>
            <pc:sldMk cId="3542698173" sldId="341"/>
            <ac:cxnSpMk id="18" creationId="{2669285E-35F6-4010-B084-229A808458CD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Time analysis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85000"/>
                    <a:satMod val="130000"/>
                  </a:schemeClr>
                </a:gs>
                <a:gs pos="34000">
                  <a:schemeClr val="accent1">
                    <a:shade val="87000"/>
                    <a:satMod val="125000"/>
                  </a:schemeClr>
                </a:gs>
                <a:gs pos="70000">
                  <a:schemeClr val="accent1">
                    <a:tint val="100000"/>
                    <a:shade val="90000"/>
                    <a:satMod val="130000"/>
                  </a:schemeClr>
                </a:gs>
                <a:gs pos="100000">
                  <a:schemeClr val="accent1">
                    <a:tint val="100000"/>
                    <a:shade val="100000"/>
                    <a:satMod val="110000"/>
                  </a:schemeClr>
                </a:gs>
              </a:gsLst>
              <a:path path="circle">
                <a:fillToRect l="100000" t="100000" r="100000" b="100000"/>
              </a:path>
            </a:gradFill>
            <a:ln>
              <a:noFill/>
            </a:ln>
            <a:effectLst>
              <a:outerShdw blurRad="44450" dist="25400" dir="2700000" algn="b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9800000"/>
              </a:lightRig>
            </a:scene3d>
            <a:sp3d prstMaterial="flat">
              <a:bevelT w="25400" h="31750"/>
            </a:sp3d>
          </c:spPr>
          <c:invertIfNegative val="0"/>
          <c:cat>
            <c:numRef>
              <c:f>Sheet1!$A$2:$A$10</c:f>
              <c:numCache>
                <c:formatCode>General</c:formatCode>
                <c:ptCount val="9"/>
                <c:pt idx="0">
                  <c:v>33.42</c:v>
                </c:pt>
                <c:pt idx="1">
                  <c:v>36.450000000000003</c:v>
                </c:pt>
                <c:pt idx="2">
                  <c:v>39.65</c:v>
                </c:pt>
                <c:pt idx="3">
                  <c:v>45.84</c:v>
                </c:pt>
                <c:pt idx="4">
                  <c:v>56.4</c:v>
                </c:pt>
                <c:pt idx="5">
                  <c:v>21.77</c:v>
                </c:pt>
                <c:pt idx="6">
                  <c:v>26.2</c:v>
                </c:pt>
                <c:pt idx="7">
                  <c:v>32.4</c:v>
                </c:pt>
                <c:pt idx="8">
                  <c:v>33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281</c:v>
                </c:pt>
                <c:pt idx="1">
                  <c:v>231</c:v>
                </c:pt>
                <c:pt idx="2">
                  <c:v>128</c:v>
                </c:pt>
                <c:pt idx="3">
                  <c:v>88</c:v>
                </c:pt>
                <c:pt idx="4">
                  <c:v>47</c:v>
                </c:pt>
                <c:pt idx="5">
                  <c:v>13</c:v>
                </c:pt>
                <c:pt idx="6">
                  <c:v>66</c:v>
                </c:pt>
                <c:pt idx="7">
                  <c:v>14.6</c:v>
                </c:pt>
                <c:pt idx="8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80-4963-BDE5-88C44F6603C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Length of key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85000"/>
                    <a:satMod val="130000"/>
                  </a:schemeClr>
                </a:gs>
                <a:gs pos="34000">
                  <a:schemeClr val="accent2">
                    <a:shade val="87000"/>
                    <a:satMod val="125000"/>
                  </a:schemeClr>
                </a:gs>
                <a:gs pos="70000">
                  <a:schemeClr val="accent2">
                    <a:tint val="100000"/>
                    <a:shade val="90000"/>
                    <a:satMod val="130000"/>
                  </a:schemeClr>
                </a:gs>
                <a:gs pos="100000">
                  <a:schemeClr val="accent2">
                    <a:tint val="100000"/>
                    <a:shade val="100000"/>
                    <a:satMod val="110000"/>
                  </a:schemeClr>
                </a:gs>
              </a:gsLst>
              <a:path path="circle">
                <a:fillToRect l="100000" t="100000" r="100000" b="100000"/>
              </a:path>
            </a:gradFill>
            <a:ln>
              <a:noFill/>
            </a:ln>
            <a:effectLst>
              <a:outerShdw blurRad="44450" dist="25400" dir="2700000" algn="b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9800000"/>
              </a:lightRig>
            </a:scene3d>
            <a:sp3d prstMaterial="flat">
              <a:bevelT w="25400" h="31750"/>
            </a:sp3d>
          </c:spPr>
          <c:invertIfNegative val="0"/>
          <c:cat>
            <c:numRef>
              <c:f>Sheet1!$A$2:$A$10</c:f>
              <c:numCache>
                <c:formatCode>General</c:formatCode>
                <c:ptCount val="9"/>
                <c:pt idx="0">
                  <c:v>33.42</c:v>
                </c:pt>
                <c:pt idx="1">
                  <c:v>36.450000000000003</c:v>
                </c:pt>
                <c:pt idx="2">
                  <c:v>39.65</c:v>
                </c:pt>
                <c:pt idx="3">
                  <c:v>45.84</c:v>
                </c:pt>
                <c:pt idx="4">
                  <c:v>56.4</c:v>
                </c:pt>
                <c:pt idx="5">
                  <c:v>21.77</c:v>
                </c:pt>
                <c:pt idx="6">
                  <c:v>26.2</c:v>
                </c:pt>
                <c:pt idx="7">
                  <c:v>32.4</c:v>
                </c:pt>
                <c:pt idx="8">
                  <c:v>33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60</c:v>
                </c:pt>
                <c:pt idx="1">
                  <c:v>55</c:v>
                </c:pt>
                <c:pt idx="2">
                  <c:v>37</c:v>
                </c:pt>
                <c:pt idx="3">
                  <c:v>32</c:v>
                </c:pt>
                <c:pt idx="4">
                  <c:v>26</c:v>
                </c:pt>
                <c:pt idx="5">
                  <c:v>26</c:v>
                </c:pt>
                <c:pt idx="6">
                  <c:v>35</c:v>
                </c:pt>
                <c:pt idx="7">
                  <c:v>12</c:v>
                </c:pt>
                <c:pt idx="8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980-4963-BDE5-88C44F6603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344701647"/>
        <c:axId val="344707887"/>
        <c:axId val="0"/>
      </c:bar3DChart>
      <c:catAx>
        <c:axId val="3447016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4707887"/>
        <c:crosses val="autoZero"/>
        <c:auto val="1"/>
        <c:lblAlgn val="ctr"/>
        <c:lblOffset val="100"/>
        <c:noMultiLvlLbl val="0"/>
      </c:catAx>
      <c:valAx>
        <c:axId val="3447078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47016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Analysis of code</a:t>
            </a:r>
          </a:p>
        </c:rich>
      </c:tx>
      <c:layout>
        <c:manualLayout>
          <c:xMode val="edge"/>
          <c:yMode val="edge"/>
          <c:x val="0.37265664407892451"/>
          <c:y val="5.293335105133627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Cipher/Key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85000"/>
                    <a:satMod val="130000"/>
                  </a:schemeClr>
                </a:gs>
                <a:gs pos="34000">
                  <a:schemeClr val="accent1">
                    <a:shade val="87000"/>
                    <a:satMod val="125000"/>
                  </a:schemeClr>
                </a:gs>
                <a:gs pos="70000">
                  <a:schemeClr val="accent1">
                    <a:tint val="100000"/>
                    <a:shade val="90000"/>
                    <a:satMod val="130000"/>
                  </a:schemeClr>
                </a:gs>
                <a:gs pos="100000">
                  <a:schemeClr val="accent1">
                    <a:tint val="100000"/>
                    <a:shade val="100000"/>
                    <a:satMod val="110000"/>
                  </a:schemeClr>
                </a:gs>
              </a:gsLst>
              <a:path path="circle">
                <a:fillToRect l="100000" t="100000" r="100000" b="100000"/>
              </a:path>
            </a:gradFill>
            <a:ln>
              <a:noFill/>
            </a:ln>
            <a:effectLst>
              <a:outerShdw blurRad="44450" dist="25400" dir="2700000" algn="b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9800000"/>
              </a:lightRig>
            </a:scene3d>
            <a:sp3d prstMaterial="flat">
              <a:bevelT w="25400" h="31750"/>
            </a:sp3d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2005</c:v>
                </c:pt>
                <c:pt idx="1">
                  <c:v>1800</c:v>
                </c:pt>
                <c:pt idx="2">
                  <c:v>1600</c:v>
                </c:pt>
                <c:pt idx="3">
                  <c:v>1400</c:v>
                </c:pt>
                <c:pt idx="4">
                  <c:v>800</c:v>
                </c:pt>
                <c:pt idx="5">
                  <c:v>600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133.66999999999999</c:v>
                </c:pt>
                <c:pt idx="1">
                  <c:v>120</c:v>
                </c:pt>
                <c:pt idx="2">
                  <c:v>106.67</c:v>
                </c:pt>
                <c:pt idx="3">
                  <c:v>93.33</c:v>
                </c:pt>
                <c:pt idx="4">
                  <c:v>53.33</c:v>
                </c:pt>
                <c:pt idx="5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2D-4269-91EC-5B989BC1F01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Average time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85000"/>
                    <a:satMod val="130000"/>
                  </a:schemeClr>
                </a:gs>
                <a:gs pos="34000">
                  <a:schemeClr val="accent2">
                    <a:shade val="87000"/>
                    <a:satMod val="125000"/>
                  </a:schemeClr>
                </a:gs>
                <a:gs pos="70000">
                  <a:schemeClr val="accent2">
                    <a:tint val="100000"/>
                    <a:shade val="90000"/>
                    <a:satMod val="130000"/>
                  </a:schemeClr>
                </a:gs>
                <a:gs pos="100000">
                  <a:schemeClr val="accent2">
                    <a:tint val="100000"/>
                    <a:shade val="100000"/>
                    <a:satMod val="110000"/>
                  </a:schemeClr>
                </a:gs>
              </a:gsLst>
              <a:path path="circle">
                <a:fillToRect l="100000" t="100000" r="100000" b="100000"/>
              </a:path>
            </a:gradFill>
            <a:ln>
              <a:noFill/>
            </a:ln>
            <a:effectLst>
              <a:outerShdw blurRad="44450" dist="25400" dir="2700000" algn="b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9800000"/>
              </a:lightRig>
            </a:scene3d>
            <a:sp3d prstMaterial="flat">
              <a:bevelT w="25400" h="31750"/>
            </a:sp3d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2005</c:v>
                </c:pt>
                <c:pt idx="1">
                  <c:v>1800</c:v>
                </c:pt>
                <c:pt idx="2">
                  <c:v>1600</c:v>
                </c:pt>
                <c:pt idx="3">
                  <c:v>1400</c:v>
                </c:pt>
                <c:pt idx="4">
                  <c:v>800</c:v>
                </c:pt>
                <c:pt idx="5">
                  <c:v>600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19</c:v>
                </c:pt>
                <c:pt idx="1">
                  <c:v>18</c:v>
                </c:pt>
                <c:pt idx="2">
                  <c:v>17</c:v>
                </c:pt>
                <c:pt idx="3">
                  <c:v>23</c:v>
                </c:pt>
                <c:pt idx="4">
                  <c:v>26</c:v>
                </c:pt>
                <c:pt idx="5">
                  <c:v>130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72D-4269-91EC-5B989BC1F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36373343"/>
        <c:axId val="136381663"/>
        <c:axId val="0"/>
      </c:bar3DChart>
      <c:catAx>
        <c:axId val="1363733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381663"/>
        <c:crosses val="autoZero"/>
        <c:auto val="1"/>
        <c:lblAlgn val="ctr"/>
        <c:lblOffset val="100"/>
        <c:noMultiLvlLbl val="0"/>
      </c:catAx>
      <c:valAx>
        <c:axId val="1363816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373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4/8/2021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4/8/2021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4/8/2021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leap.com/impact-government-debt-economic-growth-ghana-time-series-analysis-1990-2015/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hotograph-of-trees-during-autumn-season-1579422/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ketchport.com/drawing/1782016/camera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4v"/><Relationship Id="rId1" Type="http://schemas.microsoft.com/office/2007/relationships/media" Target="../media/media2.m4v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Vigenère cipher and modern approach to cryptanalysis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 fontScale="85000" lnSpcReduction="10000"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Swapnil Paliwal (sp3911)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Arun ram </a:t>
            </a:r>
            <a:r>
              <a:rPr lang="en-US" sz="1600" dirty="0" err="1"/>
              <a:t>mohan</a:t>
            </a:r>
            <a:r>
              <a:rPr lang="en-US" sz="1600" dirty="0"/>
              <a:t> (amr2356)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7" name="Straight Connector 2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9" name="Rectangle 2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drawing of a car&#10;&#10;Description automatically generated with low confidence">
            <a:extLst>
              <a:ext uri="{FF2B5EF4-FFF2-40B4-BE49-F238E27FC236}">
                <a16:creationId xmlns:a16="http://schemas.microsoft.com/office/drawing/2014/main" id="{ECBA543D-0DD4-480F-81FD-14FF395BC6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0572" b="48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1" name="Rectangle 3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C3030C-12FE-4140-88A9-1905124AD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4023360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2592106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018D70-19F6-4F31-90D3-843370AB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Insights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730ECC7-7ADC-458F-911D-A89B883347DF}"/>
              </a:ext>
            </a:extLst>
          </p:cNvPr>
          <p:cNvSpPr txBox="1"/>
          <p:nvPr/>
        </p:nvSpPr>
        <p:spPr>
          <a:xfrm>
            <a:off x="6064301" y="4905300"/>
            <a:ext cx="5493699" cy="1554485"/>
          </a:xfrm>
          <a:prstGeom prst="rect">
            <a:avLst/>
          </a:prstGeom>
        </p:spPr>
        <p:txBody>
          <a:bodyPr vert="horz" lIns="0" tIns="45720" rIns="0" bIns="45720" rtlCol="0" anchor="ctr">
            <a:normAutofit lnSpcReduction="10000"/>
          </a:bodyPr>
          <a:lstStyle/>
          <a:p>
            <a:pPr marL="342900" indent="-342900">
              <a:spcAft>
                <a:spcPts val="600"/>
              </a:spcAft>
              <a:buFont typeface="Calibri" panose="020F0502020204030204" pitchFamily="34" charset="0"/>
              <a:buAutoNum type="arabicPeriod"/>
            </a:pPr>
            <a:r>
              <a:rPr lang="en-US" b="1" dirty="0">
                <a:solidFill>
                  <a:srgbClr val="FFFFFF"/>
                </a:solidFill>
              </a:rPr>
              <a:t>20 text combinations for each ciphertext length</a:t>
            </a:r>
          </a:p>
          <a:p>
            <a:pPr marL="342900" indent="-342900">
              <a:spcAft>
                <a:spcPts val="600"/>
              </a:spcAft>
              <a:buFont typeface="Calibri" panose="020F0502020204030204" pitchFamily="34" charset="0"/>
              <a:buAutoNum type="arabicPeriod"/>
            </a:pPr>
            <a:r>
              <a:rPr lang="en-US" b="1" dirty="0">
                <a:solidFill>
                  <a:srgbClr val="FFFFFF"/>
                </a:solidFill>
              </a:rPr>
              <a:t> For brute force we assume that computer tests 200 million keys/s;  assuming each key check consumes 10 cycles on a 2.4 GHz processor</a:t>
            </a:r>
          </a:p>
          <a:p>
            <a:pPr marL="342900" indent="-342900">
              <a:spcAft>
                <a:spcPts val="600"/>
              </a:spcAft>
              <a:buFont typeface="Calibri" panose="020F0502020204030204" pitchFamily="34" charset="0"/>
              <a:buAutoNum type="arabicPeriod"/>
            </a:pPr>
            <a:r>
              <a:rPr lang="en-US" b="1" dirty="0">
                <a:solidFill>
                  <a:srgbClr val="FFFFFF"/>
                </a:solidFill>
              </a:rPr>
              <a:t> Life of universe is 1.38e+10 years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BB61B17-41F5-4500-928B-BA28F6139B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3594908"/>
              </p:ext>
            </p:extLst>
          </p:nvPr>
        </p:nvGraphicFramePr>
        <p:xfrm>
          <a:off x="302696" y="34076"/>
          <a:ext cx="11523209" cy="4439791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699841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146451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1815950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114554">
                  <a:extLst>
                    <a:ext uri="{9D8B030D-6E8A-4147-A177-3AD203B41FA5}">
                      <a16:colId xmlns:a16="http://schemas.microsoft.com/office/drawing/2014/main" val="4076965925"/>
                    </a:ext>
                  </a:extLst>
                </a:gridCol>
                <a:gridCol w="2167834">
                  <a:extLst>
                    <a:ext uri="{9D8B030D-6E8A-4147-A177-3AD203B41FA5}">
                      <a16:colId xmlns:a16="http://schemas.microsoft.com/office/drawing/2014/main" val="1285823845"/>
                    </a:ext>
                  </a:extLst>
                </a:gridCol>
                <a:gridCol w="1578579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626450">
                <a:tc>
                  <a:txBody>
                    <a:bodyPr/>
                    <a:lstStyle/>
                    <a:p>
                      <a:r>
                        <a:rPr lang="en-US" sz="1300" b="1" cap="none" spc="0">
                          <a:solidFill>
                            <a:schemeClr val="tx1"/>
                          </a:solidFill>
                        </a:rPr>
                        <a:t>Length of ciphertext</a:t>
                      </a:r>
                    </a:p>
                  </a:txBody>
                  <a:tcPr marL="0" marR="118318" marT="14324" marB="7162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cap="none" spc="0" dirty="0">
                          <a:solidFill>
                            <a:schemeClr val="tx1"/>
                          </a:solidFill>
                        </a:rPr>
                        <a:t>Length of key</a:t>
                      </a:r>
                    </a:p>
                  </a:txBody>
                  <a:tcPr marL="0" marR="118318" marT="14324" marB="7162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cap="none" spc="0" dirty="0">
                          <a:solidFill>
                            <a:schemeClr val="tx1"/>
                          </a:solidFill>
                        </a:rPr>
                        <a:t>Cipher/key</a:t>
                      </a:r>
                    </a:p>
                  </a:txBody>
                  <a:tcPr marL="0" marR="118318" marT="14324" marB="7162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cap="none" spc="0" dirty="0">
                          <a:solidFill>
                            <a:schemeClr val="tx1"/>
                          </a:solidFill>
                        </a:rPr>
                        <a:t>Average time (s)</a:t>
                      </a:r>
                    </a:p>
                  </a:txBody>
                  <a:tcPr marL="0" marR="118318" marT="14324" marB="7162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cap="none" spc="0" dirty="0">
                          <a:solidFill>
                            <a:schemeClr val="tx1"/>
                          </a:solidFill>
                        </a:rPr>
                        <a:t>Average brute force time (years)</a:t>
                      </a:r>
                    </a:p>
                  </a:txBody>
                  <a:tcPr marL="0" marR="118318" marT="14324" marB="7162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cap="none" spc="0" dirty="0">
                          <a:solidFill>
                            <a:schemeClr val="tx1"/>
                          </a:solidFill>
                        </a:rPr>
                        <a:t>Combinations</a:t>
                      </a:r>
                    </a:p>
                  </a:txBody>
                  <a:tcPr marL="0" marR="118318" marT="14324" marB="7162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35715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cap="none" spc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cap="none" spc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cap="none" spc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cap="none" spc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cap="none" spc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00" kern="1200" cap="none" spc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8357920"/>
                  </a:ext>
                </a:extLst>
              </a:tr>
              <a:tr h="33296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2005</a:t>
                      </a: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33.42</a:t>
                      </a: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281 </a:t>
                      </a: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1.25e+69</a:t>
                      </a: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7.9e+84</a:t>
                      </a: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4030406"/>
                  </a:ext>
                </a:extLst>
              </a:tr>
              <a:tr h="332968"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2005</a:t>
                      </a: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36.45</a:t>
                      </a: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231</a:t>
                      </a: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1.06e+62</a:t>
                      </a: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6.66e+77</a:t>
                      </a: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33296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1467</a:t>
                      </a: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39.65</a:t>
                      </a: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128 </a:t>
                      </a: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3.58e+36</a:t>
                      </a: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2.26e+52</a:t>
                      </a: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597653"/>
                  </a:ext>
                </a:extLst>
              </a:tr>
              <a:tr h="332968"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1467</a:t>
                      </a: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45.84</a:t>
                      </a: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3.01e+29</a:t>
                      </a: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1.90e+45</a:t>
                      </a: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99624"/>
                  </a:ext>
                </a:extLst>
              </a:tr>
              <a:tr h="332968"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1467</a:t>
                      </a: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56.4</a:t>
                      </a: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9.76e+20</a:t>
                      </a: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6.16e+36</a:t>
                      </a: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307181"/>
                  </a:ext>
                </a:extLst>
              </a:tr>
              <a:tr h="332968"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566</a:t>
                      </a: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21.77</a:t>
                      </a: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9.76e+20</a:t>
                      </a: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6.16e+36</a:t>
                      </a: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686462"/>
                  </a:ext>
                </a:extLst>
              </a:tr>
              <a:tr h="332968"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917</a:t>
                      </a: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26.2</a:t>
                      </a: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66</a:t>
                      </a: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5.30e+33</a:t>
                      </a: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3.34e+49</a:t>
                      </a: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05945"/>
                  </a:ext>
                </a:extLst>
              </a:tr>
              <a:tr h="33296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389</a:t>
                      </a: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32.4</a:t>
                      </a: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14.6</a:t>
                      </a: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15.13</a:t>
                      </a: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9.54e+16</a:t>
                      </a: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49563"/>
                  </a:ext>
                </a:extLst>
              </a:tr>
              <a:tr h="33296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99</a:t>
                      </a: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</a:t>
                      </a: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2.783e-12</a:t>
                      </a: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1.76e+4</a:t>
                      </a: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3722790"/>
                  </a:ext>
                </a:extLst>
              </a:tr>
              <a:tr h="42367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240</a:t>
                      </a: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cap="none" spc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17.14</a:t>
                      </a: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cap="none" spc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1.03e+4</a:t>
                      </a: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6.45e+19</a:t>
                      </a:r>
                    </a:p>
                  </a:txBody>
                  <a:tcPr marL="0" marR="85083" marT="21486" marB="716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3824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7F739-EA03-438B-BD3A-DF3C778BC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8651C3A-7DDA-4DFF-8330-4145955712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923740"/>
              </p:ext>
            </p:extLst>
          </p:nvPr>
        </p:nvGraphicFramePr>
        <p:xfrm>
          <a:off x="843379" y="1944210"/>
          <a:ext cx="10147175" cy="44299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912CBBB-321C-4122-924F-2A27F2701559}"/>
              </a:ext>
            </a:extLst>
          </p:cNvPr>
          <p:cNvSpPr txBox="1"/>
          <p:nvPr/>
        </p:nvSpPr>
        <p:spPr>
          <a:xfrm>
            <a:off x="3509176" y="5896582"/>
            <a:ext cx="1471198" cy="37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2" dirty="0">
                <a:solidFill>
                  <a:prstClr val="black">
                    <a:lumMod val="65000"/>
                    <a:lumOff val="35000"/>
                  </a:prstClr>
                </a:solidFill>
              </a:rPr>
              <a:t>Cipher/key</a:t>
            </a:r>
          </a:p>
        </p:txBody>
      </p:sp>
    </p:spTree>
    <p:extLst>
      <p:ext uri="{BB962C8B-B14F-4D97-AF65-F5344CB8AC3E}">
        <p14:creationId xmlns:p14="http://schemas.microsoft.com/office/powerpoint/2010/main" val="469231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12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4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018D70-19F6-4F31-90D3-843370AB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Insights</a:t>
            </a:r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BB61B17-41F5-4500-928B-BA28F6139B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3604920"/>
              </p:ext>
            </p:extLst>
          </p:nvPr>
        </p:nvGraphicFramePr>
        <p:xfrm>
          <a:off x="4728921" y="435180"/>
          <a:ext cx="7211544" cy="6169802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553196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008921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1667671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1981756">
                  <a:extLst>
                    <a:ext uri="{9D8B030D-6E8A-4147-A177-3AD203B41FA5}">
                      <a16:colId xmlns:a16="http://schemas.microsoft.com/office/drawing/2014/main" val="4076855872"/>
                    </a:ext>
                  </a:extLst>
                </a:gridCol>
              </a:tblGrid>
              <a:tr h="1302863">
                <a:tc>
                  <a:txBody>
                    <a:bodyPr/>
                    <a:lstStyle/>
                    <a:p>
                      <a:r>
                        <a:rPr lang="en-US" sz="1600" b="1" cap="none" spc="0" dirty="0">
                          <a:solidFill>
                            <a:schemeClr val="tx1"/>
                          </a:solidFill>
                        </a:rPr>
                        <a:t>Length of ciphertext</a:t>
                      </a:r>
                    </a:p>
                  </a:txBody>
                  <a:tcPr marL="0" marR="147676" marT="17878" marB="8939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cap="none" spc="0" dirty="0">
                          <a:solidFill>
                            <a:schemeClr val="tx1"/>
                          </a:solidFill>
                        </a:rPr>
                        <a:t>Length of key</a:t>
                      </a:r>
                    </a:p>
                  </a:txBody>
                  <a:tcPr marL="0" marR="147676" marT="17878" marB="8939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cap="none" spc="0" dirty="0">
                          <a:solidFill>
                            <a:schemeClr val="tx1"/>
                          </a:solidFill>
                        </a:rPr>
                        <a:t>Cipher/key</a:t>
                      </a:r>
                    </a:p>
                  </a:txBody>
                  <a:tcPr marL="0" marR="147676" marT="17878" marB="8939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cap="none" spc="0" dirty="0">
                          <a:solidFill>
                            <a:schemeClr val="tx1"/>
                          </a:solidFill>
                        </a:rPr>
                        <a:t>Average time (s)</a:t>
                      </a:r>
                    </a:p>
                  </a:txBody>
                  <a:tcPr marL="0" marR="147676" marT="17878" marB="8939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69527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200" kern="1200" cap="none" spc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106195" marT="26817" marB="8939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200" kern="1200" cap="none" spc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106195" marT="26817" marB="8939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200" kern="1200" cap="none" spc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106195" marT="26817" marB="8939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200" kern="1200" cap="none" spc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106195" marT="26817" marB="8939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8357920"/>
                  </a:ext>
                </a:extLst>
              </a:tr>
              <a:tr h="69527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2005</a:t>
                      </a:r>
                    </a:p>
                  </a:txBody>
                  <a:tcPr marL="0" marR="106195" marT="26817" marB="8939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0" marR="106195" marT="26817" marB="8939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133.67</a:t>
                      </a:r>
                    </a:p>
                  </a:txBody>
                  <a:tcPr marL="0" marR="106195" marT="26817" marB="8939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marL="0" marR="106195" marT="26817" marB="8939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4030406"/>
                  </a:ext>
                </a:extLst>
              </a:tr>
              <a:tr h="69527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1800</a:t>
                      </a:r>
                    </a:p>
                  </a:txBody>
                  <a:tcPr marL="0" marR="106195" marT="26817" marB="8939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0" marR="106195" marT="26817" marB="8939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</a:p>
                  </a:txBody>
                  <a:tcPr marL="0" marR="106195" marT="26817" marB="8939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0" marR="106195" marT="26817" marB="8939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6962441"/>
                  </a:ext>
                </a:extLst>
              </a:tr>
              <a:tr h="69527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1600</a:t>
                      </a:r>
                    </a:p>
                  </a:txBody>
                  <a:tcPr marL="0" marR="106195" marT="26817" marB="8939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0" marR="106195" marT="26817" marB="8939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106.67</a:t>
                      </a:r>
                    </a:p>
                  </a:txBody>
                  <a:tcPr marL="0" marR="106195" marT="26817" marB="8939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0" marR="106195" marT="26817" marB="8939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201343"/>
                  </a:ext>
                </a:extLst>
              </a:tr>
              <a:tr h="69527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1400</a:t>
                      </a:r>
                    </a:p>
                  </a:txBody>
                  <a:tcPr marL="0" marR="106195" marT="26817" marB="8939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0" marR="106195" marT="26817" marB="8939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93.33</a:t>
                      </a:r>
                    </a:p>
                  </a:txBody>
                  <a:tcPr marL="0" marR="106195" marT="26817" marB="8939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0" marR="106195" marT="26817" marB="8939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597653"/>
                  </a:ext>
                </a:extLst>
              </a:tr>
              <a:tr h="69527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800</a:t>
                      </a:r>
                    </a:p>
                  </a:txBody>
                  <a:tcPr marL="0" marR="106195" marT="26817" marB="8939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0" marR="106195" marT="26817" marB="8939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53.33</a:t>
                      </a:r>
                    </a:p>
                  </a:txBody>
                  <a:tcPr marL="0" marR="106195" marT="26817" marB="8939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 marL="0" marR="106195" marT="26817" marB="8939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4169411"/>
                  </a:ext>
                </a:extLst>
              </a:tr>
              <a:tr h="695277"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600</a:t>
                      </a:r>
                    </a:p>
                  </a:txBody>
                  <a:tcPr marL="0" marR="106195" marT="26817" marB="8939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106195" marT="26817" marB="8939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40</a:t>
                      </a:r>
                    </a:p>
                  </a:txBody>
                  <a:tcPr marL="0" marR="106195" marT="26817" marB="8939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130</a:t>
                      </a:r>
                    </a:p>
                  </a:txBody>
                  <a:tcPr marL="0" marR="106195" marT="26817" marB="8939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68646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730ECC7-7ADC-458F-911D-A89B883347DF}"/>
              </a:ext>
            </a:extLst>
          </p:cNvPr>
          <p:cNvSpPr txBox="1"/>
          <p:nvPr/>
        </p:nvSpPr>
        <p:spPr>
          <a:xfrm>
            <a:off x="573852" y="3994951"/>
            <a:ext cx="36592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20 text combinations for each ciphertext length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 Total key combinations are 1,677,259,342,285,725,925,376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Brute force time: 129,019,949,406* Age of universe</a:t>
            </a:r>
          </a:p>
        </p:txBody>
      </p:sp>
    </p:spTree>
    <p:extLst>
      <p:ext uri="{BB962C8B-B14F-4D97-AF65-F5344CB8AC3E}">
        <p14:creationId xmlns:p14="http://schemas.microsoft.com/office/powerpoint/2010/main" val="464584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90BAFCD-EA0A-47F4-8B00-AAB1E67A9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BE588B9-B33B-4938-B5EF-A02B79E67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791" y="643538"/>
            <a:ext cx="7165518" cy="361858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F9C61D6-37CC-4AD4-83C3-022D0887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51037"/>
            <a:ext cx="12192000" cy="230696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FAEA22-356D-4333-A832-E0195B197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00" y="4905662"/>
            <a:ext cx="7330353" cy="1541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Insights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669285E-35F6-4010-B084-229A80845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47" y="5676251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D4CCE20-2F9D-4497-8AB6-202DC92A411E}"/>
              </a:ext>
            </a:extLst>
          </p:cNvPr>
          <p:cNvSpPr txBox="1"/>
          <p:nvPr/>
        </p:nvSpPr>
        <p:spPr>
          <a:xfrm>
            <a:off x="8345010" y="5076085"/>
            <a:ext cx="3214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Guessing the right key is not possible when the message length drops very low</a:t>
            </a:r>
          </a:p>
        </p:txBody>
      </p:sp>
    </p:spTree>
    <p:extLst>
      <p:ext uri="{BB962C8B-B14F-4D97-AF65-F5344CB8AC3E}">
        <p14:creationId xmlns:p14="http://schemas.microsoft.com/office/powerpoint/2010/main" val="3542698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C00A8-D017-4DFC-A760-9ED6B24FA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231F54C-73E2-418F-BC3E-96CDA98D82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2223041"/>
              </p:ext>
            </p:extLst>
          </p:nvPr>
        </p:nvGraphicFramePr>
        <p:xfrm>
          <a:off x="2032000" y="2059619"/>
          <a:ext cx="7493740" cy="40787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0140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esk with technical drawings, pencil and tools">
            <a:extLst>
              <a:ext uri="{FF2B5EF4-FFF2-40B4-BE49-F238E27FC236}">
                <a16:creationId xmlns:a16="http://schemas.microsoft.com/office/drawing/2014/main" id="{7808F0F0-7314-4C3C-A091-DD2FD3F94C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82" b="10449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32FCF5-A34A-4D5A-B729-B7E5E6C43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869813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90BAFCD-EA0A-47F4-8B00-AAB1E67A9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F573C841-DB4B-4CBF-83EF-CEB1295A1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1032567"/>
            <a:ext cx="10925102" cy="284052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9C61D6-37CC-4AD4-83C3-022D0887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51037"/>
            <a:ext cx="12192000" cy="230696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4C7B73-83CE-4797-A368-EAD6F6FDF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00" y="4905662"/>
            <a:ext cx="7330353" cy="1541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Creating a class hierarchy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669285E-35F6-4010-B084-229A80845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47" y="5676251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135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90BAFCD-EA0A-47F4-8B00-AAB1E67A9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8A0F126-748D-423C-B8C9-6E8BD3DB3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788" y="643538"/>
            <a:ext cx="6925523" cy="361858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9C61D6-37CC-4AD4-83C3-022D0887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51037"/>
            <a:ext cx="12192000" cy="230696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0EC829-0D0D-46FA-A2B0-7959DA2DB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00" y="4905662"/>
            <a:ext cx="7330353" cy="1541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Creating a class hierarchy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669285E-35F6-4010-B084-229A80845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47" y="5676251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095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90BAFCD-EA0A-47F4-8B00-AAB1E67A9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1664531-667F-4122-95C2-F3143EA9D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868690"/>
            <a:ext cx="10925102" cy="3168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9C61D6-37CC-4AD4-83C3-022D0887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51037"/>
            <a:ext cx="12192000" cy="230696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5A2E4-BBA3-4E36-AE06-87EA0E632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00" y="4905662"/>
            <a:ext cx="7330353" cy="1541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Executing and timing using a template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669285E-35F6-4010-B084-229A80845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47" y="5676251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997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9FCE5-A086-4EE6-B20C-C36FE6DA7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Index</a:t>
            </a:r>
            <a:endParaRPr lang="en-US" dirty="0"/>
          </a:p>
        </p:txBody>
      </p:sp>
      <p:pic>
        <p:nvPicPr>
          <p:cNvPr id="11" name="Content Placeholder 10" descr="Diagram, PowerPoint&#10;&#10;Description automatically generated">
            <a:extLst>
              <a:ext uri="{FF2B5EF4-FFF2-40B4-BE49-F238E27FC236}">
                <a16:creationId xmlns:a16="http://schemas.microsoft.com/office/drawing/2014/main" id="{A8A1AF3A-F2C9-46FE-B5EE-18B82DA2A0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8236" y="2327289"/>
            <a:ext cx="9635527" cy="3602993"/>
          </a:xfrm>
        </p:spPr>
      </p:pic>
    </p:spTree>
    <p:extLst>
      <p:ext uri="{BB962C8B-B14F-4D97-AF65-F5344CB8AC3E}">
        <p14:creationId xmlns:p14="http://schemas.microsoft.com/office/powerpoint/2010/main" val="1071725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90BAFCD-EA0A-47F4-8B00-AAB1E67A9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Text&#10;&#10;Description automatically generated with medium confidence">
            <a:extLst>
              <a:ext uri="{FF2B5EF4-FFF2-40B4-BE49-F238E27FC236}">
                <a16:creationId xmlns:a16="http://schemas.microsoft.com/office/drawing/2014/main" id="{C72FBCC8-CE65-4837-B266-958AA6082C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882347"/>
            <a:ext cx="10925102" cy="314096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9C61D6-37CC-4AD4-83C3-022D0887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51037"/>
            <a:ext cx="12192000" cy="230696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1D0BAE-FC18-4F3E-8D2F-7BB8B7D28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00" y="4905662"/>
            <a:ext cx="7330353" cy="1541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Using concurrency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669285E-35F6-4010-B084-229A80845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47" y="5676251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698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90BAFCD-EA0A-47F4-8B00-AAB1E67A9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13D617B9-7BF5-4F82-9218-D8B726713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74"/>
          <a:stretch/>
        </p:blipFill>
        <p:spPr>
          <a:xfrm>
            <a:off x="1608511" y="643538"/>
            <a:ext cx="8976077" cy="361858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9C61D6-37CC-4AD4-83C3-022D0887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51037"/>
            <a:ext cx="12192000" cy="230696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11C49E-4B51-4BD3-BA49-7A7723B28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00" y="4905662"/>
            <a:ext cx="7330353" cy="1541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Sample output #1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669285E-35F6-4010-B084-229A80845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47" y="5676251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713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A2D14EC-A2F5-4B1B-83C4-D965D8F2A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629" y="151357"/>
            <a:ext cx="6598496" cy="435500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BFB5C8-2C09-40F0-8960-D1DC18096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Sample output #2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rgbClr val="F87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326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90BAFCD-EA0A-47F4-8B00-AAB1E67A9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Text&#10;&#10;Description automatically generated with low confidence">
            <a:extLst>
              <a:ext uri="{FF2B5EF4-FFF2-40B4-BE49-F238E27FC236}">
                <a16:creationId xmlns:a16="http://schemas.microsoft.com/office/drawing/2014/main" id="{A9BB9129-BB3C-427D-9CD7-39211C053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1005255"/>
            <a:ext cx="10925102" cy="289515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9C61D6-37CC-4AD4-83C3-022D0887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51037"/>
            <a:ext cx="12192000" cy="230696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51C6F8-17BC-475A-B239-A0B169738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00" y="4905662"/>
            <a:ext cx="7330353" cy="1541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Adding more cipher implementations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669285E-35F6-4010-B084-229A80845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47" y="5676251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146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90BAFCD-EA0A-47F4-8B00-AAB1E67A9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3C7E5A32-45D2-4396-88D5-631CFE91B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9954" y="643538"/>
            <a:ext cx="6293192" cy="361858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9C61D6-37CC-4AD4-83C3-022D0887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51037"/>
            <a:ext cx="12192000" cy="230696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3D920A-3C9F-490B-AD3F-8FB53795D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00" y="4905662"/>
            <a:ext cx="7330353" cy="1541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Updated hierarchy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669285E-35F6-4010-B084-229A80845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47" y="5676251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269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F39AB-ABDE-4CB6-98F7-52B71348C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work</a:t>
            </a:r>
            <a:endParaRPr lang="en-US" dirty="0"/>
          </a:p>
        </p:txBody>
      </p:sp>
      <p:pic>
        <p:nvPicPr>
          <p:cNvPr id="12" name="Content Placeholder 11" descr="Timeline&#10;&#10;Description automatically generated">
            <a:extLst>
              <a:ext uri="{FF2B5EF4-FFF2-40B4-BE49-F238E27FC236}">
                <a16:creationId xmlns:a16="http://schemas.microsoft.com/office/drawing/2014/main" id="{6231A153-5552-4469-BD98-641F91A4C4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9952" y="2294214"/>
            <a:ext cx="9612095" cy="3698213"/>
          </a:xfrm>
        </p:spPr>
      </p:pic>
    </p:spTree>
    <p:extLst>
      <p:ext uri="{BB962C8B-B14F-4D97-AF65-F5344CB8AC3E}">
        <p14:creationId xmlns:p14="http://schemas.microsoft.com/office/powerpoint/2010/main" val="855420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0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picture containing grass, tree, outdoor, plant&#10;&#10;Description automatically generated">
            <a:extLst>
              <a:ext uri="{FF2B5EF4-FFF2-40B4-BE49-F238E27FC236}">
                <a16:creationId xmlns:a16="http://schemas.microsoft.com/office/drawing/2014/main" id="{887269B5-46DE-4D79-A444-1A9960CE85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64" r="-1" b="4269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23" name="Rectangle 12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E1F3E-9DEE-4E18-8C93-97BDB288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Thank you </a:t>
            </a:r>
          </a:p>
        </p:txBody>
      </p:sp>
      <p:cxnSp>
        <p:nvCxnSpPr>
          <p:cNvPr id="24" name="Straight Connector 14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8F971-45C7-412C-8D64-D0CECC4D6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648" y="2978254"/>
            <a:ext cx="3153580" cy="2444238"/>
          </a:xfrm>
        </p:spPr>
        <p:txBody>
          <a:bodyPr>
            <a:normAutofit/>
          </a:bodyPr>
          <a:lstStyle/>
          <a:p>
            <a:r>
              <a:rPr lang="en-US" sz="1600">
                <a:solidFill>
                  <a:schemeClr val="tx1"/>
                </a:solidFill>
              </a:rPr>
              <a:t> Swapnil Paliwal (sp3911)</a:t>
            </a:r>
          </a:p>
          <a:p>
            <a:r>
              <a:rPr lang="en-US" sz="1600">
                <a:solidFill>
                  <a:schemeClr val="tx1"/>
                </a:solidFill>
              </a:rPr>
              <a:t> Arun Ram Mohan (amr2356)</a:t>
            </a:r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16913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6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8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42EC8D-194F-4461-B1C5-7CF8DD0BB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Vigenère cipher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4EB2B-1F07-4325-A50B-0986F45A3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 fontScale="92500" lnSpcReduction="20000"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  Invented by Blaise de Vigenère.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  It was considered secure for 300 years.</a:t>
            </a:r>
          </a:p>
          <a:p>
            <a:endParaRPr lang="en-US" sz="1800" b="1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Encryption</a:t>
            </a:r>
            <a:br>
              <a:rPr lang="en-US" sz="1800" b="1" dirty="0">
                <a:solidFill>
                  <a:schemeClr val="bg1"/>
                </a:solidFill>
              </a:rPr>
            </a:br>
            <a:r>
              <a:rPr lang="en-US" sz="1800" b="1" dirty="0">
                <a:solidFill>
                  <a:schemeClr val="bg1"/>
                </a:solidFill>
              </a:rPr>
              <a:t>  Message: M A  N L Y</a:t>
            </a:r>
            <a:br>
              <a:rPr lang="en-US" sz="1800" b="1" dirty="0">
                <a:solidFill>
                  <a:schemeClr val="bg1"/>
                </a:solidFill>
              </a:rPr>
            </a:br>
            <a:r>
              <a:rPr lang="en-US" sz="1800" b="1" dirty="0">
                <a:solidFill>
                  <a:schemeClr val="bg1"/>
                </a:solidFill>
              </a:rPr>
              <a:t>  Key:          A  B  C A B</a:t>
            </a:r>
            <a:br>
              <a:rPr lang="en-US" sz="1800" b="1" dirty="0">
                <a:solidFill>
                  <a:schemeClr val="bg1"/>
                </a:solidFill>
              </a:rPr>
            </a:br>
            <a:r>
              <a:rPr lang="en-US" sz="1800" b="1" dirty="0">
                <a:solidFill>
                  <a:schemeClr val="bg1"/>
                </a:solidFill>
              </a:rPr>
              <a:t>  Cipher:     M B  P L Z 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   </a:t>
            </a:r>
          </a:p>
        </p:txBody>
      </p:sp>
      <p:pic>
        <p:nvPicPr>
          <p:cNvPr id="8" name="Picture 7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AFBBE08F-F2C4-4AE8-A671-A74D928E0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526" y="187319"/>
            <a:ext cx="5577840" cy="557784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FF5D42B-A7F5-43DA-939D-33244E618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2906" y="6359934"/>
            <a:ext cx="2333625" cy="2248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AC9AF1-3A4A-435A-B4AD-3CB1BD29ED5B}"/>
              </a:ext>
            </a:extLst>
          </p:cNvPr>
          <p:cNvSpPr txBox="1"/>
          <p:nvPr/>
        </p:nvSpPr>
        <p:spPr>
          <a:xfrm>
            <a:off x="5404902" y="5952478"/>
            <a:ext cx="5825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Encryption:  </a:t>
            </a:r>
          </a:p>
          <a:p>
            <a:r>
              <a:rPr lang="en-US" sz="1800" dirty="0"/>
              <a:t> Decryption:</a:t>
            </a:r>
          </a:p>
          <a:p>
            <a:endParaRPr lang="en-US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76BA46A5-52D1-4289-8B86-A4AA2D5E43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92906" y="6034875"/>
            <a:ext cx="2019300" cy="22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92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4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amera lens">
            <a:extLst>
              <a:ext uri="{FF2B5EF4-FFF2-40B4-BE49-F238E27FC236}">
                <a16:creationId xmlns:a16="http://schemas.microsoft.com/office/drawing/2014/main" id="{41690B99-5048-4A41-B35D-86366E0D48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59" b="1007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6" name="Rectangle 16">
            <a:extLst>
              <a:ext uri="{FF2B5EF4-FFF2-40B4-BE49-F238E27FC236}">
                <a16:creationId xmlns:a16="http://schemas.microsoft.com/office/drawing/2014/main" id="{EEFC1EB0-DB92-4E98-B3A9-0CD6FA5A8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8326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3ABA99-BB92-4919-93BF-11B219F17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>
                <a:solidFill>
                  <a:schemeClr val="bg1"/>
                </a:solidFill>
              </a:rPr>
              <a:t>Example (Encryption) - Video</a:t>
            </a:r>
          </a:p>
        </p:txBody>
      </p:sp>
      <p:cxnSp>
        <p:nvCxnSpPr>
          <p:cNvPr id="22" name="Straight Connector 18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032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0" name="Rectangle 10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2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noFill/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genereEncryption" descr="Text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1DBDDACA-9FC5-4B4C-8F1F-701E9EA044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4657" y="905933"/>
            <a:ext cx="8434690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36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A474A-C9FF-47B1-B671-61C331B16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Example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C303F17-4ED6-468F-92E1-E49EBBC5889E}"/>
              </a:ext>
            </a:extLst>
          </p:cNvPr>
          <p:cNvSpPr txBox="1"/>
          <p:nvPr/>
        </p:nvSpPr>
        <p:spPr>
          <a:xfrm>
            <a:off x="571752" y="2799654"/>
            <a:ext cx="3005462" cy="318966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b="1">
                <a:solidFill>
                  <a:srgbClr val="FFFFFF"/>
                </a:solidFill>
              </a:rPr>
              <a:t>If possible combinations are greater than </a:t>
            </a:r>
            <a:r>
              <a:rPr lang="en-US" b="1" i="0">
                <a:solidFill>
                  <a:srgbClr val="FFFFFF"/>
                </a:solidFill>
                <a:effectLst/>
              </a:rPr>
              <a:t>340,282,366,920,938,463,463,374,607,431,768,211,456. It is infeasible for all the computers combined, to break the cipher.</a:t>
            </a:r>
            <a:endParaRPr lang="en-US" b="1">
              <a:solidFill>
                <a:srgbClr val="FFFFFF"/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14" name="Content Placeholder 1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5C5231F-7EB0-473D-87F2-1063E60A2A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5323" y="213064"/>
            <a:ext cx="7556349" cy="621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05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CEB60A-C557-4FFB-99FC-B88D0DD00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>
            <a:normAutofit/>
          </a:bodyPr>
          <a:lstStyle/>
          <a:p>
            <a:r>
              <a:rPr lang="en-US" dirty="0"/>
              <a:t>Our approach</a:t>
            </a:r>
          </a:p>
        </p:txBody>
      </p:sp>
      <p:cxnSp>
        <p:nvCxnSpPr>
          <p:cNvPr id="11" name="!!Straight Connector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8CCF6-5884-46FD-8A8F-204FFEAEE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5983606" cy="376089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 Hill climbing approach requirements: A scoring function.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Our scoring function: </a:t>
            </a:r>
            <a:r>
              <a:rPr lang="en-US" dirty="0" err="1"/>
              <a:t>Quadgram</a:t>
            </a:r>
            <a:r>
              <a:rPr lang="en-US" dirty="0"/>
              <a:t> sequence scores.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What is </a:t>
            </a:r>
            <a:r>
              <a:rPr lang="en-US" dirty="0" err="1"/>
              <a:t>Quadgram</a:t>
            </a:r>
            <a:r>
              <a:rPr lang="en-US" dirty="0"/>
              <a:t> sequence? 4-character sequence of the message. Example: SWAPNILARUN -&gt; SWAP WAPN APNI PNIL NILA ILAR LARU ARUN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B60310-C5C3-46A0-A452-2A0B00843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7C578DAC-0FCE-47C2-9BE8-4DAF57E04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97" y="1278311"/>
            <a:ext cx="4381961" cy="449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31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EBD70514-988F-41A5-80AB-76059BF2AC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991" b="8427"/>
          <a:stretch/>
        </p:blipFill>
        <p:spPr>
          <a:xfrm>
            <a:off x="-32" y="10"/>
            <a:ext cx="12192031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FD57664-637D-40CA-83F2-B729A932B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915076"/>
            <a:ext cx="12188952" cy="1942924"/>
          </a:xfrm>
          <a:prstGeom prst="rect">
            <a:avLst/>
          </a:prstGeom>
          <a:gradFill>
            <a:gsLst>
              <a:gs pos="4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3ABA99-BB92-4919-93BF-11B219F17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100" dirty="0">
                <a:solidFill>
                  <a:srgbClr val="FFFFFF"/>
                </a:solidFill>
              </a:rPr>
              <a:t>Example (Cryptanalysis) - Video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681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noFill/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genereCryptanalysis">
            <a:hlinkClick r:id="" action="ppaction://media"/>
            <a:extLst>
              <a:ext uri="{FF2B5EF4-FFF2-40B4-BE49-F238E27FC236}">
                <a16:creationId xmlns:a16="http://schemas.microsoft.com/office/drawing/2014/main" id="{7F232551-90D2-469E-9F12-B17F80B657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96283" y="905933"/>
            <a:ext cx="8031438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43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1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{FC38F01D-58AA-4790-BD64-2ABB367AC27C}tf22712842_win32</Template>
  <TotalTime>6153</TotalTime>
  <Words>450</Words>
  <Application>Microsoft Office PowerPoint</Application>
  <PresentationFormat>Widescreen</PresentationFormat>
  <Paragraphs>142</Paragraphs>
  <Slides>26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Bookman Old Style</vt:lpstr>
      <vt:lpstr>Calibri</vt:lpstr>
      <vt:lpstr>Franklin Gothic Book</vt:lpstr>
      <vt:lpstr>1_RetrospectVTI</vt:lpstr>
      <vt:lpstr>Vigenère cipher and modern approach to cryptanalysis</vt:lpstr>
      <vt:lpstr>Index</vt:lpstr>
      <vt:lpstr>Vigenère cipher</vt:lpstr>
      <vt:lpstr>Example (Encryption) - Video</vt:lpstr>
      <vt:lpstr>PowerPoint Presentation</vt:lpstr>
      <vt:lpstr>Example</vt:lpstr>
      <vt:lpstr>Our approach</vt:lpstr>
      <vt:lpstr>Example (Cryptanalysis) - Video</vt:lpstr>
      <vt:lpstr>PowerPoint Presentation</vt:lpstr>
      <vt:lpstr>Analysis</vt:lpstr>
      <vt:lpstr>Insights</vt:lpstr>
      <vt:lpstr>Insights</vt:lpstr>
      <vt:lpstr>Insights</vt:lpstr>
      <vt:lpstr>Insights </vt:lpstr>
      <vt:lpstr>Insights</vt:lpstr>
      <vt:lpstr>Design</vt:lpstr>
      <vt:lpstr>Creating a class hierarchy </vt:lpstr>
      <vt:lpstr>Creating a class hierarchy</vt:lpstr>
      <vt:lpstr>Executing and timing using a template</vt:lpstr>
      <vt:lpstr>Using concurrency</vt:lpstr>
      <vt:lpstr>Sample output #1</vt:lpstr>
      <vt:lpstr>Sample output #2</vt:lpstr>
      <vt:lpstr>Adding more cipher implementations</vt:lpstr>
      <vt:lpstr>Updated hierarchy</vt:lpstr>
      <vt:lpstr>Future work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Vigenère cipher and modern approach to cryptanalysis</dc:title>
  <dc:creator>Swapnil Paliwal</dc:creator>
  <cp:lastModifiedBy>Swapnil Paliwal</cp:lastModifiedBy>
  <cp:revision>7</cp:revision>
  <dcterms:created xsi:type="dcterms:W3CDTF">2021-04-02T02:05:13Z</dcterms:created>
  <dcterms:modified xsi:type="dcterms:W3CDTF">2021-04-09T00:05:52Z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